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92" r:id="rId3"/>
    <p:sldId id="314" r:id="rId4"/>
    <p:sldId id="302" r:id="rId5"/>
    <p:sldId id="318" r:id="rId6"/>
    <p:sldId id="317" r:id="rId7"/>
    <p:sldId id="296" r:id="rId8"/>
    <p:sldId id="319" r:id="rId9"/>
    <p:sldId id="293" r:id="rId10"/>
    <p:sldId id="263" r:id="rId11"/>
    <p:sldId id="282" r:id="rId12"/>
    <p:sldId id="307" r:id="rId13"/>
    <p:sldId id="288" r:id="rId14"/>
    <p:sldId id="313" r:id="rId15"/>
    <p:sldId id="311" r:id="rId16"/>
    <p:sldId id="316" r:id="rId17"/>
    <p:sldId id="269" r:id="rId18"/>
  </p:sldIdLst>
  <p:sldSz cx="9144000" cy="6858000" type="screen4x3"/>
  <p:notesSz cx="7315200" cy="96012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0AF7B11A-2E97-4856-9160-AA7EDCEE7066}">
          <p14:sldIdLst>
            <p14:sldId id="256"/>
            <p14:sldId id="292"/>
            <p14:sldId id="314"/>
            <p14:sldId id="302"/>
            <p14:sldId id="318"/>
            <p14:sldId id="317"/>
            <p14:sldId id="296"/>
            <p14:sldId id="319"/>
            <p14:sldId id="293"/>
            <p14:sldId id="263"/>
            <p14:sldId id="282"/>
            <p14:sldId id="307"/>
            <p14:sldId id="288"/>
            <p14:sldId id="313"/>
            <p14:sldId id="311"/>
            <p14:sldId id="316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4" roundtripDataSignature="AMtx7mh8BMDRk/6tPPi4uTZ0WeQSZcQ/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543549-9C66-4C88-9A62-033B1C8180D0}" v="15" dt="2023-10-19T02:49:01.47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4841" autoAdjust="0"/>
  </p:normalViewPr>
  <p:slideViewPr>
    <p:cSldViewPr snapToGrid="0">
      <p:cViewPr varScale="1">
        <p:scale>
          <a:sx n="93" d="100"/>
          <a:sy n="93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microsoft.com/office/2016/11/relationships/changesInfo" Target="changesInfos/changesInfo1.xml"/><Relationship Id="rId3" Type="http://schemas.openxmlformats.org/officeDocument/2006/relationships/slide" Target="slides/slide2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pper, Maureen - FPAC-NRCS, ID" userId="dd012200-8a1e-4973-9b1d-3fbf4cc3e77f" providerId="ADAL" clId="{E8543549-9C66-4C88-9A62-033B1C8180D0}"/>
    <pc:docChg chg="undo custSel addSld delSld modSld sldOrd delSection modSection">
      <pc:chgData name="Pepper, Maureen - FPAC-NRCS, ID" userId="dd012200-8a1e-4973-9b1d-3fbf4cc3e77f" providerId="ADAL" clId="{E8543549-9C66-4C88-9A62-033B1C8180D0}" dt="2023-10-19T02:50:51.504" v="3968" actId="207"/>
      <pc:docMkLst>
        <pc:docMk/>
      </pc:docMkLst>
      <pc:sldChg chg="modSp mod">
        <pc:chgData name="Pepper, Maureen - FPAC-NRCS, ID" userId="dd012200-8a1e-4973-9b1d-3fbf4cc3e77f" providerId="ADAL" clId="{E8543549-9C66-4C88-9A62-033B1C8180D0}" dt="2023-10-17T15:23:53.995" v="1663" actId="27636"/>
        <pc:sldMkLst>
          <pc:docMk/>
          <pc:sldMk cId="0" sldId="256"/>
        </pc:sldMkLst>
        <pc:spChg chg="mod">
          <ac:chgData name="Pepper, Maureen - FPAC-NRCS, ID" userId="dd012200-8a1e-4973-9b1d-3fbf4cc3e77f" providerId="ADAL" clId="{E8543549-9C66-4C88-9A62-033B1C8180D0}" dt="2023-10-17T15:23:53.995" v="1663" actId="27636"/>
          <ac:spMkLst>
            <pc:docMk/>
            <pc:sldMk cId="0" sldId="256"/>
            <ac:spMk id="74" creationId="{00000000-0000-0000-0000-000000000000}"/>
          </ac:spMkLst>
        </pc:spChg>
        <pc:spChg chg="mod">
          <ac:chgData name="Pepper, Maureen - FPAC-NRCS, ID" userId="dd012200-8a1e-4973-9b1d-3fbf4cc3e77f" providerId="ADAL" clId="{E8543549-9C66-4C88-9A62-033B1C8180D0}" dt="2023-10-16T16:13:41.629" v="50" actId="20577"/>
          <ac:spMkLst>
            <pc:docMk/>
            <pc:sldMk cId="0" sldId="256"/>
            <ac:spMk id="75" creationId="{00000000-0000-0000-0000-000000000000}"/>
          </ac:spMkLst>
        </pc:spChg>
      </pc:sldChg>
      <pc:sldChg chg="modSp del mod ord">
        <pc:chgData name="Pepper, Maureen - FPAC-NRCS, ID" userId="dd012200-8a1e-4973-9b1d-3fbf4cc3e77f" providerId="ADAL" clId="{E8543549-9C66-4C88-9A62-033B1C8180D0}" dt="2023-10-19T01:48:40.334" v="2807" actId="47"/>
        <pc:sldMkLst>
          <pc:docMk/>
          <pc:sldMk cId="0" sldId="259"/>
        </pc:sldMkLst>
        <pc:spChg chg="mod">
          <ac:chgData name="Pepper, Maureen - FPAC-NRCS, ID" userId="dd012200-8a1e-4973-9b1d-3fbf4cc3e77f" providerId="ADAL" clId="{E8543549-9C66-4C88-9A62-033B1C8180D0}" dt="2023-10-16T18:24:17.801" v="307" actId="20577"/>
          <ac:spMkLst>
            <pc:docMk/>
            <pc:sldMk cId="0" sldId="259"/>
            <ac:spMk id="100" creationId="{00000000-0000-0000-0000-000000000000}"/>
          </ac:spMkLst>
        </pc:spChg>
        <pc:spChg chg="mod">
          <ac:chgData name="Pepper, Maureen - FPAC-NRCS, ID" userId="dd012200-8a1e-4973-9b1d-3fbf4cc3e77f" providerId="ADAL" clId="{E8543549-9C66-4C88-9A62-033B1C8180D0}" dt="2023-10-19T01:48:09.095" v="2806" actId="20577"/>
          <ac:spMkLst>
            <pc:docMk/>
            <pc:sldMk cId="0" sldId="259"/>
            <ac:spMk id="101" creationId="{00000000-0000-0000-0000-000000000000}"/>
          </ac:spMkLst>
        </pc:spChg>
      </pc:sldChg>
      <pc:sldChg chg="del">
        <pc:chgData name="Pepper, Maureen - FPAC-NRCS, ID" userId="dd012200-8a1e-4973-9b1d-3fbf4cc3e77f" providerId="ADAL" clId="{E8543549-9C66-4C88-9A62-033B1C8180D0}" dt="2023-10-19T02:45:19.341" v="3876" actId="47"/>
        <pc:sldMkLst>
          <pc:docMk/>
          <pc:sldMk cId="0" sldId="261"/>
        </pc:sldMkLst>
      </pc:sldChg>
      <pc:sldChg chg="modSp mod ord">
        <pc:chgData name="Pepper, Maureen - FPAC-NRCS, ID" userId="dd012200-8a1e-4973-9b1d-3fbf4cc3e77f" providerId="ADAL" clId="{E8543549-9C66-4C88-9A62-033B1C8180D0}" dt="2023-10-19T02:24:12.032" v="3567" actId="14100"/>
        <pc:sldMkLst>
          <pc:docMk/>
          <pc:sldMk cId="0" sldId="269"/>
        </pc:sldMkLst>
        <pc:spChg chg="mod">
          <ac:chgData name="Pepper, Maureen - FPAC-NRCS, ID" userId="dd012200-8a1e-4973-9b1d-3fbf4cc3e77f" providerId="ADAL" clId="{E8543549-9C66-4C88-9A62-033B1C8180D0}" dt="2023-10-19T02:24:05.760" v="3566" actId="20577"/>
          <ac:spMkLst>
            <pc:docMk/>
            <pc:sldMk cId="0" sldId="269"/>
            <ac:spMk id="187" creationId="{00000000-0000-0000-0000-000000000000}"/>
          </ac:spMkLst>
        </pc:spChg>
        <pc:picChg chg="mod">
          <ac:chgData name="Pepper, Maureen - FPAC-NRCS, ID" userId="dd012200-8a1e-4973-9b1d-3fbf4cc3e77f" providerId="ADAL" clId="{E8543549-9C66-4C88-9A62-033B1C8180D0}" dt="2023-10-19T02:24:12.032" v="3567" actId="14100"/>
          <ac:picMkLst>
            <pc:docMk/>
            <pc:sldMk cId="0" sldId="269"/>
            <ac:picMk id="3" creationId="{4C283887-B782-44C7-8D6B-AFF041319363}"/>
          </ac:picMkLst>
        </pc:picChg>
      </pc:sldChg>
      <pc:sldChg chg="del">
        <pc:chgData name="Pepper, Maureen - FPAC-NRCS, ID" userId="dd012200-8a1e-4973-9b1d-3fbf4cc3e77f" providerId="ADAL" clId="{E8543549-9C66-4C88-9A62-033B1C8180D0}" dt="2023-10-19T02:09:11.456" v="3322" actId="47"/>
        <pc:sldMkLst>
          <pc:docMk/>
          <pc:sldMk cId="1999749478" sldId="274"/>
        </pc:sldMkLst>
      </pc:sldChg>
      <pc:sldChg chg="del">
        <pc:chgData name="Pepper, Maureen - FPAC-NRCS, ID" userId="dd012200-8a1e-4973-9b1d-3fbf4cc3e77f" providerId="ADAL" clId="{E8543549-9C66-4C88-9A62-033B1C8180D0}" dt="2023-10-17T16:25:00.014" v="1899" actId="47"/>
        <pc:sldMkLst>
          <pc:docMk/>
          <pc:sldMk cId="256250680" sldId="276"/>
        </pc:sldMkLst>
      </pc:sldChg>
      <pc:sldChg chg="del">
        <pc:chgData name="Pepper, Maureen - FPAC-NRCS, ID" userId="dd012200-8a1e-4973-9b1d-3fbf4cc3e77f" providerId="ADAL" clId="{E8543549-9C66-4C88-9A62-033B1C8180D0}" dt="2023-10-16T22:08:36.449" v="386" actId="47"/>
        <pc:sldMkLst>
          <pc:docMk/>
          <pc:sldMk cId="931953447" sldId="281"/>
        </pc:sldMkLst>
      </pc:sldChg>
      <pc:sldChg chg="modSp mod modNotesTx">
        <pc:chgData name="Pepper, Maureen - FPAC-NRCS, ID" userId="dd012200-8a1e-4973-9b1d-3fbf4cc3e77f" providerId="ADAL" clId="{E8543549-9C66-4C88-9A62-033B1C8180D0}" dt="2023-10-19T02:48:54.637" v="3951" actId="20577"/>
        <pc:sldMkLst>
          <pc:docMk/>
          <pc:sldMk cId="3531606908" sldId="282"/>
        </pc:sldMkLst>
        <pc:spChg chg="mod">
          <ac:chgData name="Pepper, Maureen - FPAC-NRCS, ID" userId="dd012200-8a1e-4973-9b1d-3fbf4cc3e77f" providerId="ADAL" clId="{E8543549-9C66-4C88-9A62-033B1C8180D0}" dt="2023-10-19T02:48:54.637" v="3951" actId="20577"/>
          <ac:spMkLst>
            <pc:docMk/>
            <pc:sldMk cId="3531606908" sldId="282"/>
            <ac:spMk id="3" creationId="{EDF18D25-973F-4D29-AD8C-7CB5454FE45B}"/>
          </ac:spMkLst>
        </pc:spChg>
        <pc:spChg chg="mod">
          <ac:chgData name="Pepper, Maureen - FPAC-NRCS, ID" userId="dd012200-8a1e-4973-9b1d-3fbf4cc3e77f" providerId="ADAL" clId="{E8543549-9C66-4C88-9A62-033B1C8180D0}" dt="2023-10-19T01:58:10.365" v="3005" actId="20577"/>
          <ac:spMkLst>
            <pc:docMk/>
            <pc:sldMk cId="3531606908" sldId="282"/>
            <ac:spMk id="5" creationId="{2544DDE7-BAEA-442C-AA0C-AA42A9332188}"/>
          </ac:spMkLst>
        </pc:spChg>
      </pc:sldChg>
      <pc:sldChg chg="del">
        <pc:chgData name="Pepper, Maureen - FPAC-NRCS, ID" userId="dd012200-8a1e-4973-9b1d-3fbf4cc3e77f" providerId="ADAL" clId="{E8543549-9C66-4C88-9A62-033B1C8180D0}" dt="2023-10-17T20:57:56.412" v="2314" actId="47"/>
        <pc:sldMkLst>
          <pc:docMk/>
          <pc:sldMk cId="4220994722" sldId="287"/>
        </pc:sldMkLst>
      </pc:sldChg>
      <pc:sldChg chg="modSp mod">
        <pc:chgData name="Pepper, Maureen - FPAC-NRCS, ID" userId="dd012200-8a1e-4973-9b1d-3fbf4cc3e77f" providerId="ADAL" clId="{E8543549-9C66-4C88-9A62-033B1C8180D0}" dt="2023-10-19T02:03:01.653" v="3187" actId="20577"/>
        <pc:sldMkLst>
          <pc:docMk/>
          <pc:sldMk cId="3454318747" sldId="288"/>
        </pc:sldMkLst>
        <pc:spChg chg="mod">
          <ac:chgData name="Pepper, Maureen - FPAC-NRCS, ID" userId="dd012200-8a1e-4973-9b1d-3fbf4cc3e77f" providerId="ADAL" clId="{E8543549-9C66-4C88-9A62-033B1C8180D0}" dt="2023-10-17T20:41:58.825" v="2247" actId="20577"/>
          <ac:spMkLst>
            <pc:docMk/>
            <pc:sldMk cId="3454318747" sldId="288"/>
            <ac:spMk id="2" creationId="{F51DFFBB-ED9E-49EF-8661-AFB8030E6F3E}"/>
          </ac:spMkLst>
        </pc:spChg>
        <pc:spChg chg="mod">
          <ac:chgData name="Pepper, Maureen - FPAC-NRCS, ID" userId="dd012200-8a1e-4973-9b1d-3fbf4cc3e77f" providerId="ADAL" clId="{E8543549-9C66-4C88-9A62-033B1C8180D0}" dt="2023-10-19T02:03:01.653" v="3187" actId="20577"/>
          <ac:spMkLst>
            <pc:docMk/>
            <pc:sldMk cId="3454318747" sldId="288"/>
            <ac:spMk id="3" creationId="{4357853C-DE92-4CA7-A64D-D5170BE6FBE1}"/>
          </ac:spMkLst>
        </pc:spChg>
      </pc:sldChg>
      <pc:sldChg chg="modSp mod">
        <pc:chgData name="Pepper, Maureen - FPAC-NRCS, ID" userId="dd012200-8a1e-4973-9b1d-3fbf4cc3e77f" providerId="ADAL" clId="{E8543549-9C66-4C88-9A62-033B1C8180D0}" dt="2023-10-19T02:15:21.522" v="3375" actId="20577"/>
        <pc:sldMkLst>
          <pc:docMk/>
          <pc:sldMk cId="2427318740" sldId="292"/>
        </pc:sldMkLst>
        <pc:spChg chg="mod">
          <ac:chgData name="Pepper, Maureen - FPAC-NRCS, ID" userId="dd012200-8a1e-4973-9b1d-3fbf4cc3e77f" providerId="ADAL" clId="{E8543549-9C66-4C88-9A62-033B1C8180D0}" dt="2023-10-19T02:15:21.522" v="3375" actId="20577"/>
          <ac:spMkLst>
            <pc:docMk/>
            <pc:sldMk cId="2427318740" sldId="292"/>
            <ac:spMk id="3" creationId="{F18C061E-9C64-48B5-978B-A5808C358026}"/>
          </ac:spMkLst>
        </pc:spChg>
      </pc:sldChg>
      <pc:sldChg chg="modSp mod">
        <pc:chgData name="Pepper, Maureen - FPAC-NRCS, ID" userId="dd012200-8a1e-4973-9b1d-3fbf4cc3e77f" providerId="ADAL" clId="{E8543549-9C66-4C88-9A62-033B1C8180D0}" dt="2023-10-19T02:38:36.344" v="3756" actId="27636"/>
        <pc:sldMkLst>
          <pc:docMk/>
          <pc:sldMk cId="2382846255" sldId="293"/>
        </pc:sldMkLst>
        <pc:spChg chg="mod">
          <ac:chgData name="Pepper, Maureen - FPAC-NRCS, ID" userId="dd012200-8a1e-4973-9b1d-3fbf4cc3e77f" providerId="ADAL" clId="{E8543549-9C66-4C88-9A62-033B1C8180D0}" dt="2023-10-19T02:38:36.344" v="3756" actId="27636"/>
          <ac:spMkLst>
            <pc:docMk/>
            <pc:sldMk cId="2382846255" sldId="293"/>
            <ac:spMk id="3" creationId="{5551FB4D-7E99-4033-8B18-93CC4F5A0125}"/>
          </ac:spMkLst>
        </pc:spChg>
      </pc:sldChg>
      <pc:sldChg chg="del">
        <pc:chgData name="Pepper, Maureen - FPAC-NRCS, ID" userId="dd012200-8a1e-4973-9b1d-3fbf4cc3e77f" providerId="ADAL" clId="{E8543549-9C66-4C88-9A62-033B1C8180D0}" dt="2023-10-17T20:55:33.852" v="2309" actId="47"/>
        <pc:sldMkLst>
          <pc:docMk/>
          <pc:sldMk cId="2002186176" sldId="294"/>
        </pc:sldMkLst>
      </pc:sldChg>
      <pc:sldChg chg="modSp mod ord">
        <pc:chgData name="Pepper, Maureen - FPAC-NRCS, ID" userId="dd012200-8a1e-4973-9b1d-3fbf4cc3e77f" providerId="ADAL" clId="{E8543549-9C66-4C88-9A62-033B1C8180D0}" dt="2023-10-19T02:34:34.906" v="3626" actId="255"/>
        <pc:sldMkLst>
          <pc:docMk/>
          <pc:sldMk cId="306127128" sldId="296"/>
        </pc:sldMkLst>
        <pc:spChg chg="mod">
          <ac:chgData name="Pepper, Maureen - FPAC-NRCS, ID" userId="dd012200-8a1e-4973-9b1d-3fbf4cc3e77f" providerId="ADAL" clId="{E8543549-9C66-4C88-9A62-033B1C8180D0}" dt="2023-10-17T15:26:08.693" v="1666" actId="20577"/>
          <ac:spMkLst>
            <pc:docMk/>
            <pc:sldMk cId="306127128" sldId="296"/>
            <ac:spMk id="2" creationId="{934C26BE-C5E1-4D6D-87D0-AC42D1C9079C}"/>
          </ac:spMkLst>
        </pc:spChg>
        <pc:spChg chg="mod">
          <ac:chgData name="Pepper, Maureen - FPAC-NRCS, ID" userId="dd012200-8a1e-4973-9b1d-3fbf4cc3e77f" providerId="ADAL" clId="{E8543549-9C66-4C88-9A62-033B1C8180D0}" dt="2023-10-19T02:34:34.906" v="3626" actId="255"/>
          <ac:spMkLst>
            <pc:docMk/>
            <pc:sldMk cId="306127128" sldId="296"/>
            <ac:spMk id="3" creationId="{B197C69C-E755-491C-8487-0497BEC704E3}"/>
          </ac:spMkLst>
        </pc:spChg>
      </pc:sldChg>
      <pc:sldChg chg="del">
        <pc:chgData name="Pepper, Maureen - FPAC-NRCS, ID" userId="dd012200-8a1e-4973-9b1d-3fbf4cc3e77f" providerId="ADAL" clId="{E8543549-9C66-4C88-9A62-033B1C8180D0}" dt="2023-10-16T22:08:31.097" v="385" actId="47"/>
        <pc:sldMkLst>
          <pc:docMk/>
          <pc:sldMk cId="1553319833" sldId="298"/>
        </pc:sldMkLst>
      </pc:sldChg>
      <pc:sldChg chg="del">
        <pc:chgData name="Pepper, Maureen - FPAC-NRCS, ID" userId="dd012200-8a1e-4973-9b1d-3fbf4cc3e77f" providerId="ADAL" clId="{E8543549-9C66-4C88-9A62-033B1C8180D0}" dt="2023-10-16T22:08:22.928" v="384" actId="47"/>
        <pc:sldMkLst>
          <pc:docMk/>
          <pc:sldMk cId="3620822160" sldId="299"/>
        </pc:sldMkLst>
      </pc:sldChg>
      <pc:sldChg chg="del">
        <pc:chgData name="Pepper, Maureen - FPAC-NRCS, ID" userId="dd012200-8a1e-4973-9b1d-3fbf4cc3e77f" providerId="ADAL" clId="{E8543549-9C66-4C88-9A62-033B1C8180D0}" dt="2023-10-17T20:55:25.748" v="2308" actId="47"/>
        <pc:sldMkLst>
          <pc:docMk/>
          <pc:sldMk cId="499990262" sldId="301"/>
        </pc:sldMkLst>
      </pc:sldChg>
      <pc:sldChg chg="addSp delSp modSp mod chgLayout">
        <pc:chgData name="Pepper, Maureen - FPAC-NRCS, ID" userId="dd012200-8a1e-4973-9b1d-3fbf4cc3e77f" providerId="ADAL" clId="{E8543549-9C66-4C88-9A62-033B1C8180D0}" dt="2023-10-19T01:50:13.727" v="2834" actId="14100"/>
        <pc:sldMkLst>
          <pc:docMk/>
          <pc:sldMk cId="2368100802" sldId="302"/>
        </pc:sldMkLst>
        <pc:spChg chg="mod ord">
          <ac:chgData name="Pepper, Maureen - FPAC-NRCS, ID" userId="dd012200-8a1e-4973-9b1d-3fbf4cc3e77f" providerId="ADAL" clId="{E8543549-9C66-4C88-9A62-033B1C8180D0}" dt="2023-10-17T15:39:47.362" v="1857" actId="700"/>
          <ac:spMkLst>
            <pc:docMk/>
            <pc:sldMk cId="2368100802" sldId="302"/>
            <ac:spMk id="2" creationId="{718D1ED1-2177-4DB4-8380-E6ED4DF4D2F3}"/>
          </ac:spMkLst>
        </pc:spChg>
        <pc:spChg chg="add mod ord">
          <ac:chgData name="Pepper, Maureen - FPAC-NRCS, ID" userId="dd012200-8a1e-4973-9b1d-3fbf4cc3e77f" providerId="ADAL" clId="{E8543549-9C66-4C88-9A62-033B1C8180D0}" dt="2023-10-19T01:50:02.288" v="2833" actId="20577"/>
          <ac:spMkLst>
            <pc:docMk/>
            <pc:sldMk cId="2368100802" sldId="302"/>
            <ac:spMk id="3" creationId="{56F82531-6FA6-FC67-1D84-3265B473127B}"/>
          </ac:spMkLst>
        </pc:spChg>
        <pc:spChg chg="del mod">
          <ac:chgData name="Pepper, Maureen - FPAC-NRCS, ID" userId="dd012200-8a1e-4973-9b1d-3fbf4cc3e77f" providerId="ADAL" clId="{E8543549-9C66-4C88-9A62-033B1C8180D0}" dt="2023-10-17T15:40:08.415" v="1859" actId="478"/>
          <ac:spMkLst>
            <pc:docMk/>
            <pc:sldMk cId="2368100802" sldId="302"/>
            <ac:spMk id="11" creationId="{190922C6-B5AA-40D0-A5E0-BB8AA09BE15E}"/>
          </ac:spMkLst>
        </pc:spChg>
        <pc:picChg chg="mod">
          <ac:chgData name="Pepper, Maureen - FPAC-NRCS, ID" userId="dd012200-8a1e-4973-9b1d-3fbf4cc3e77f" providerId="ADAL" clId="{E8543549-9C66-4C88-9A62-033B1C8180D0}" dt="2023-10-19T01:50:13.727" v="2834" actId="14100"/>
          <ac:picMkLst>
            <pc:docMk/>
            <pc:sldMk cId="2368100802" sldId="302"/>
            <ac:picMk id="8" creationId="{B46702AA-2497-474D-A119-850D06E8C699}"/>
          </ac:picMkLst>
        </pc:picChg>
        <pc:picChg chg="mod ord">
          <ac:chgData name="Pepper, Maureen - FPAC-NRCS, ID" userId="dd012200-8a1e-4973-9b1d-3fbf4cc3e77f" providerId="ADAL" clId="{E8543549-9C66-4C88-9A62-033B1C8180D0}" dt="2023-10-17T15:39:47.362" v="1857" actId="700"/>
          <ac:picMkLst>
            <pc:docMk/>
            <pc:sldMk cId="2368100802" sldId="302"/>
            <ac:picMk id="9" creationId="{AA2BEEBD-9D0F-4855-8FA6-8791E8A3F13F}"/>
          </ac:picMkLst>
        </pc:picChg>
      </pc:sldChg>
      <pc:sldChg chg="del">
        <pc:chgData name="Pepper, Maureen - FPAC-NRCS, ID" userId="dd012200-8a1e-4973-9b1d-3fbf4cc3e77f" providerId="ADAL" clId="{E8543549-9C66-4C88-9A62-033B1C8180D0}" dt="2023-10-16T16:12:15.969" v="0" actId="2696"/>
        <pc:sldMkLst>
          <pc:docMk/>
          <pc:sldMk cId="3598458638" sldId="303"/>
        </pc:sldMkLst>
      </pc:sldChg>
      <pc:sldChg chg="del">
        <pc:chgData name="Pepper, Maureen - FPAC-NRCS, ID" userId="dd012200-8a1e-4973-9b1d-3fbf4cc3e77f" providerId="ADAL" clId="{E8543549-9C66-4C88-9A62-033B1C8180D0}" dt="2023-10-16T18:26:40.958" v="358" actId="47"/>
        <pc:sldMkLst>
          <pc:docMk/>
          <pc:sldMk cId="3135278371" sldId="304"/>
        </pc:sldMkLst>
      </pc:sldChg>
      <pc:sldChg chg="del">
        <pc:chgData name="Pepper, Maureen - FPAC-NRCS, ID" userId="dd012200-8a1e-4973-9b1d-3fbf4cc3e77f" providerId="ADAL" clId="{E8543549-9C66-4C88-9A62-033B1C8180D0}" dt="2023-10-16T18:25:22.499" v="313" actId="47"/>
        <pc:sldMkLst>
          <pc:docMk/>
          <pc:sldMk cId="1716353072" sldId="305"/>
        </pc:sldMkLst>
      </pc:sldChg>
      <pc:sldChg chg="modSp del mod modNotesTx">
        <pc:chgData name="Pepper, Maureen - FPAC-NRCS, ID" userId="dd012200-8a1e-4973-9b1d-3fbf4cc3e77f" providerId="ADAL" clId="{E8543549-9C66-4C88-9A62-033B1C8180D0}" dt="2023-10-19T02:09:50.670" v="3323" actId="47"/>
        <pc:sldMkLst>
          <pc:docMk/>
          <pc:sldMk cId="3975649903" sldId="306"/>
        </pc:sldMkLst>
        <pc:spChg chg="mod">
          <ac:chgData name="Pepper, Maureen - FPAC-NRCS, ID" userId="dd012200-8a1e-4973-9b1d-3fbf4cc3e77f" providerId="ADAL" clId="{E8543549-9C66-4C88-9A62-033B1C8180D0}" dt="2023-10-16T22:17:08.814" v="726" actId="20577"/>
          <ac:spMkLst>
            <pc:docMk/>
            <pc:sldMk cId="3975649903" sldId="306"/>
            <ac:spMk id="2" creationId="{38FB4243-206C-4D7C-989E-05CAC9B8ADA5}"/>
          </ac:spMkLst>
        </pc:spChg>
        <pc:spChg chg="mod">
          <ac:chgData name="Pepper, Maureen - FPAC-NRCS, ID" userId="dd012200-8a1e-4973-9b1d-3fbf4cc3e77f" providerId="ADAL" clId="{E8543549-9C66-4C88-9A62-033B1C8180D0}" dt="2023-10-19T01:59:45.557" v="3071" actId="20577"/>
          <ac:spMkLst>
            <pc:docMk/>
            <pc:sldMk cId="3975649903" sldId="306"/>
            <ac:spMk id="3" creationId="{2EFDFD77-84C0-4825-879C-5BD10644DF92}"/>
          </ac:spMkLst>
        </pc:spChg>
      </pc:sldChg>
      <pc:sldChg chg="modSp mod">
        <pc:chgData name="Pepper, Maureen - FPAC-NRCS, ID" userId="dd012200-8a1e-4973-9b1d-3fbf4cc3e77f" providerId="ADAL" clId="{E8543549-9C66-4C88-9A62-033B1C8180D0}" dt="2023-10-19T02:04:13.207" v="3300" actId="20577"/>
        <pc:sldMkLst>
          <pc:docMk/>
          <pc:sldMk cId="2903963814" sldId="307"/>
        </pc:sldMkLst>
        <pc:spChg chg="mod">
          <ac:chgData name="Pepper, Maureen - FPAC-NRCS, ID" userId="dd012200-8a1e-4973-9b1d-3fbf4cc3e77f" providerId="ADAL" clId="{E8543549-9C66-4C88-9A62-033B1C8180D0}" dt="2023-10-17T20:41:29.794" v="2232" actId="14100"/>
          <ac:spMkLst>
            <pc:docMk/>
            <pc:sldMk cId="2903963814" sldId="307"/>
            <ac:spMk id="2" creationId="{9B3D0F56-35C9-47CC-BCEF-647465AA5BB1}"/>
          </ac:spMkLst>
        </pc:spChg>
        <pc:spChg chg="mod">
          <ac:chgData name="Pepper, Maureen - FPAC-NRCS, ID" userId="dd012200-8a1e-4973-9b1d-3fbf4cc3e77f" providerId="ADAL" clId="{E8543549-9C66-4C88-9A62-033B1C8180D0}" dt="2023-10-19T02:04:13.207" v="3300" actId="20577"/>
          <ac:spMkLst>
            <pc:docMk/>
            <pc:sldMk cId="2903963814" sldId="307"/>
            <ac:spMk id="5" creationId="{5D0EFCA1-5635-4296-A5E2-1C85EF55884E}"/>
          </ac:spMkLst>
        </pc:spChg>
      </pc:sldChg>
      <pc:sldChg chg="del ord">
        <pc:chgData name="Pepper, Maureen - FPAC-NRCS, ID" userId="dd012200-8a1e-4973-9b1d-3fbf4cc3e77f" providerId="ADAL" clId="{E8543549-9C66-4C88-9A62-033B1C8180D0}" dt="2023-10-19T02:12:55.658" v="3337" actId="2696"/>
        <pc:sldMkLst>
          <pc:docMk/>
          <pc:sldMk cId="1721345464" sldId="308"/>
        </pc:sldMkLst>
      </pc:sldChg>
      <pc:sldChg chg="del">
        <pc:chgData name="Pepper, Maureen - FPAC-NRCS, ID" userId="dd012200-8a1e-4973-9b1d-3fbf4cc3e77f" providerId="ADAL" clId="{E8543549-9C66-4C88-9A62-033B1C8180D0}" dt="2023-10-17T20:55:52.546" v="2310" actId="47"/>
        <pc:sldMkLst>
          <pc:docMk/>
          <pc:sldMk cId="1397066047" sldId="309"/>
        </pc:sldMkLst>
      </pc:sldChg>
      <pc:sldChg chg="addSp modSp mod modClrScheme chgLayout">
        <pc:chgData name="Pepper, Maureen - FPAC-NRCS, ID" userId="dd012200-8a1e-4973-9b1d-3fbf4cc3e77f" providerId="ADAL" clId="{E8543549-9C66-4C88-9A62-033B1C8180D0}" dt="2023-10-19T02:50:51.504" v="3968" actId="207"/>
        <pc:sldMkLst>
          <pc:docMk/>
          <pc:sldMk cId="725455216" sldId="311"/>
        </pc:sldMkLst>
        <pc:spChg chg="mod ord">
          <ac:chgData name="Pepper, Maureen - FPAC-NRCS, ID" userId="dd012200-8a1e-4973-9b1d-3fbf4cc3e77f" providerId="ADAL" clId="{E8543549-9C66-4C88-9A62-033B1C8180D0}" dt="2023-10-19T02:20:38.629" v="3541" actId="700"/>
          <ac:spMkLst>
            <pc:docMk/>
            <pc:sldMk cId="725455216" sldId="311"/>
            <ac:spMk id="2" creationId="{3EA2AB63-4C24-4E99-AC6E-4F8FE9015D3C}"/>
          </ac:spMkLst>
        </pc:spChg>
        <pc:spChg chg="mod ord">
          <ac:chgData name="Pepper, Maureen - FPAC-NRCS, ID" userId="dd012200-8a1e-4973-9b1d-3fbf4cc3e77f" providerId="ADAL" clId="{E8543549-9C66-4C88-9A62-033B1C8180D0}" dt="2023-10-19T02:21:13.479" v="3549" actId="1076"/>
          <ac:spMkLst>
            <pc:docMk/>
            <pc:sldMk cId="725455216" sldId="311"/>
            <ac:spMk id="3" creationId="{098BB6B5-735C-4E08-A14A-EB1884B1D0B4}"/>
          </ac:spMkLst>
        </pc:spChg>
        <pc:spChg chg="add mod ord">
          <ac:chgData name="Pepper, Maureen - FPAC-NRCS, ID" userId="dd012200-8a1e-4973-9b1d-3fbf4cc3e77f" providerId="ADAL" clId="{E8543549-9C66-4C88-9A62-033B1C8180D0}" dt="2023-10-19T02:50:51.504" v="3968" actId="207"/>
          <ac:spMkLst>
            <pc:docMk/>
            <pc:sldMk cId="725455216" sldId="311"/>
            <ac:spMk id="4" creationId="{F9391835-D840-D325-CC17-3EBD7A7FA394}"/>
          </ac:spMkLst>
        </pc:spChg>
        <pc:picChg chg="mod ord">
          <ac:chgData name="Pepper, Maureen - FPAC-NRCS, ID" userId="dd012200-8a1e-4973-9b1d-3fbf4cc3e77f" providerId="ADAL" clId="{E8543549-9C66-4C88-9A62-033B1C8180D0}" dt="2023-10-19T02:20:38.629" v="3541" actId="700"/>
          <ac:picMkLst>
            <pc:docMk/>
            <pc:sldMk cId="725455216" sldId="311"/>
            <ac:picMk id="5" creationId="{E5B1D96F-1E2B-4887-A857-AB4FAC7BFA3E}"/>
          </ac:picMkLst>
        </pc:picChg>
      </pc:sldChg>
      <pc:sldChg chg="modSp mod modNotesTx">
        <pc:chgData name="Pepper, Maureen - FPAC-NRCS, ID" userId="dd012200-8a1e-4973-9b1d-3fbf4cc3e77f" providerId="ADAL" clId="{E8543549-9C66-4C88-9A62-033B1C8180D0}" dt="2023-10-19T02:50:43.485" v="3967" actId="207"/>
        <pc:sldMkLst>
          <pc:docMk/>
          <pc:sldMk cId="1323801910" sldId="313"/>
        </pc:sldMkLst>
        <pc:spChg chg="mod">
          <ac:chgData name="Pepper, Maureen - FPAC-NRCS, ID" userId="dd012200-8a1e-4973-9b1d-3fbf4cc3e77f" providerId="ADAL" clId="{E8543549-9C66-4C88-9A62-033B1C8180D0}" dt="2023-10-19T02:12:32.515" v="3336" actId="255"/>
          <ac:spMkLst>
            <pc:docMk/>
            <pc:sldMk cId="1323801910" sldId="313"/>
            <ac:spMk id="2" creationId="{596D7E09-D914-4906-ABFF-77F3531EB691}"/>
          </ac:spMkLst>
        </pc:spChg>
        <pc:spChg chg="mod">
          <ac:chgData name="Pepper, Maureen - FPAC-NRCS, ID" userId="dd012200-8a1e-4973-9b1d-3fbf4cc3e77f" providerId="ADAL" clId="{E8543549-9C66-4C88-9A62-033B1C8180D0}" dt="2023-10-19T02:50:16.969" v="3964" actId="255"/>
          <ac:spMkLst>
            <pc:docMk/>
            <pc:sldMk cId="1323801910" sldId="313"/>
            <ac:spMk id="3" creationId="{AC1B2229-DFE0-4346-9845-080D9C2E56E5}"/>
          </ac:spMkLst>
        </pc:spChg>
        <pc:spChg chg="mod">
          <ac:chgData name="Pepper, Maureen - FPAC-NRCS, ID" userId="dd012200-8a1e-4973-9b1d-3fbf4cc3e77f" providerId="ADAL" clId="{E8543549-9C66-4C88-9A62-033B1C8180D0}" dt="2023-10-19T02:50:43.485" v="3967" actId="207"/>
          <ac:spMkLst>
            <pc:docMk/>
            <pc:sldMk cId="1323801910" sldId="313"/>
            <ac:spMk id="4" creationId="{8646B986-54D0-48BC-B9D5-6995DD7E6E9C}"/>
          </ac:spMkLst>
        </pc:spChg>
      </pc:sldChg>
      <pc:sldChg chg="modSp mod">
        <pc:chgData name="Pepper, Maureen - FPAC-NRCS, ID" userId="dd012200-8a1e-4973-9b1d-3fbf4cc3e77f" providerId="ADAL" clId="{E8543549-9C66-4C88-9A62-033B1C8180D0}" dt="2023-10-16T18:28:00.685" v="383" actId="20577"/>
        <pc:sldMkLst>
          <pc:docMk/>
          <pc:sldMk cId="2078024737" sldId="314"/>
        </pc:sldMkLst>
        <pc:spChg chg="mod">
          <ac:chgData name="Pepper, Maureen - FPAC-NRCS, ID" userId="dd012200-8a1e-4973-9b1d-3fbf4cc3e77f" providerId="ADAL" clId="{E8543549-9C66-4C88-9A62-033B1C8180D0}" dt="2023-10-16T18:27:26.289" v="378" actId="20577"/>
          <ac:spMkLst>
            <pc:docMk/>
            <pc:sldMk cId="2078024737" sldId="314"/>
            <ac:spMk id="2" creationId="{4FD39D49-46F7-479A-A762-03CD383AF9B5}"/>
          </ac:spMkLst>
        </pc:spChg>
        <pc:spChg chg="mod">
          <ac:chgData name="Pepper, Maureen - FPAC-NRCS, ID" userId="dd012200-8a1e-4973-9b1d-3fbf4cc3e77f" providerId="ADAL" clId="{E8543549-9C66-4C88-9A62-033B1C8180D0}" dt="2023-10-16T18:28:00.685" v="383" actId="20577"/>
          <ac:spMkLst>
            <pc:docMk/>
            <pc:sldMk cId="2078024737" sldId="314"/>
            <ac:spMk id="3" creationId="{D691A1AD-FF38-4DE7-B063-D62854AD1C7A}"/>
          </ac:spMkLst>
        </pc:spChg>
      </pc:sldChg>
      <pc:sldChg chg="del">
        <pc:chgData name="Pepper, Maureen - FPAC-NRCS, ID" userId="dd012200-8a1e-4973-9b1d-3fbf4cc3e77f" providerId="ADAL" clId="{E8543549-9C66-4C88-9A62-033B1C8180D0}" dt="2023-10-17T20:55:14.367" v="2307" actId="47"/>
        <pc:sldMkLst>
          <pc:docMk/>
          <pc:sldMk cId="164514755" sldId="315"/>
        </pc:sldMkLst>
      </pc:sldChg>
      <pc:sldChg chg="modSp mod modNotesTx">
        <pc:chgData name="Pepper, Maureen - FPAC-NRCS, ID" userId="dd012200-8a1e-4973-9b1d-3fbf4cc3e77f" providerId="ADAL" clId="{E8543549-9C66-4C88-9A62-033B1C8180D0}" dt="2023-10-19T02:25:37.868" v="3576" actId="27636"/>
        <pc:sldMkLst>
          <pc:docMk/>
          <pc:sldMk cId="2680317028" sldId="316"/>
        </pc:sldMkLst>
        <pc:spChg chg="mod">
          <ac:chgData name="Pepper, Maureen - FPAC-NRCS, ID" userId="dd012200-8a1e-4973-9b1d-3fbf4cc3e77f" providerId="ADAL" clId="{E8543549-9C66-4C88-9A62-033B1C8180D0}" dt="2023-10-19T02:25:37.868" v="3576" actId="27636"/>
          <ac:spMkLst>
            <pc:docMk/>
            <pc:sldMk cId="2680317028" sldId="316"/>
            <ac:spMk id="3" creationId="{7012B4AD-2503-4D6D-907A-D6110EEF62D6}"/>
          </ac:spMkLst>
        </pc:spChg>
      </pc:sldChg>
      <pc:sldChg chg="addSp delSp modSp new mod ord">
        <pc:chgData name="Pepper, Maureen - FPAC-NRCS, ID" userId="dd012200-8a1e-4973-9b1d-3fbf4cc3e77f" providerId="ADAL" clId="{E8543549-9C66-4C88-9A62-033B1C8180D0}" dt="2023-10-19T02:41:03.327" v="3760" actId="6549"/>
        <pc:sldMkLst>
          <pc:docMk/>
          <pc:sldMk cId="2922327979" sldId="317"/>
        </pc:sldMkLst>
        <pc:spChg chg="del mod">
          <ac:chgData name="Pepper, Maureen - FPAC-NRCS, ID" userId="dd012200-8a1e-4973-9b1d-3fbf4cc3e77f" providerId="ADAL" clId="{E8543549-9C66-4C88-9A62-033B1C8180D0}" dt="2023-10-16T18:22:45.424" v="286" actId="478"/>
          <ac:spMkLst>
            <pc:docMk/>
            <pc:sldMk cId="2922327979" sldId="317"/>
            <ac:spMk id="2" creationId="{7EBF542A-DF0A-4286-BAD4-E41F5183221D}"/>
          </ac:spMkLst>
        </pc:spChg>
        <pc:spChg chg="mod">
          <ac:chgData name="Pepper, Maureen - FPAC-NRCS, ID" userId="dd012200-8a1e-4973-9b1d-3fbf4cc3e77f" providerId="ADAL" clId="{E8543549-9C66-4C88-9A62-033B1C8180D0}" dt="2023-10-19T02:41:03.327" v="3760" actId="6549"/>
          <ac:spMkLst>
            <pc:docMk/>
            <pc:sldMk cId="2922327979" sldId="317"/>
            <ac:spMk id="3" creationId="{EDBA2540-6EE7-1786-AD79-A7E81AEEF221}"/>
          </ac:spMkLst>
        </pc:spChg>
        <pc:spChg chg="del">
          <ac:chgData name="Pepper, Maureen - FPAC-NRCS, ID" userId="dd012200-8a1e-4973-9b1d-3fbf4cc3e77f" providerId="ADAL" clId="{E8543549-9C66-4C88-9A62-033B1C8180D0}" dt="2023-10-16T16:17:08.321" v="230"/>
          <ac:spMkLst>
            <pc:docMk/>
            <pc:sldMk cId="2922327979" sldId="317"/>
            <ac:spMk id="4" creationId="{1B80D60E-D511-127D-C138-870A6E2B414B}"/>
          </ac:spMkLst>
        </pc:spChg>
        <pc:spChg chg="add mod">
          <ac:chgData name="Pepper, Maureen - FPAC-NRCS, ID" userId="dd012200-8a1e-4973-9b1d-3fbf4cc3e77f" providerId="ADAL" clId="{E8543549-9C66-4C88-9A62-033B1C8180D0}" dt="2023-10-16T18:22:45.424" v="286" actId="478"/>
          <ac:spMkLst>
            <pc:docMk/>
            <pc:sldMk cId="2922327979" sldId="317"/>
            <ac:spMk id="7" creationId="{1BB1066E-9D3C-8594-5F0F-DEB9DD9237A4}"/>
          </ac:spMkLst>
        </pc:spChg>
        <pc:picChg chg="add mod">
          <ac:chgData name="Pepper, Maureen - FPAC-NRCS, ID" userId="dd012200-8a1e-4973-9b1d-3fbf4cc3e77f" providerId="ADAL" clId="{E8543549-9C66-4C88-9A62-033B1C8180D0}" dt="2023-10-16T16:17:08.321" v="230"/>
          <ac:picMkLst>
            <pc:docMk/>
            <pc:sldMk cId="2922327979" sldId="317"/>
            <ac:picMk id="5" creationId="{F13230C4-83AA-25D6-245F-F8428D98B911}"/>
          </ac:picMkLst>
        </pc:picChg>
      </pc:sldChg>
      <pc:sldChg chg="addSp delSp modSp add mod chgLayout">
        <pc:chgData name="Pepper, Maureen - FPAC-NRCS, ID" userId="dd012200-8a1e-4973-9b1d-3fbf4cc3e77f" providerId="ADAL" clId="{E8543549-9C66-4C88-9A62-033B1C8180D0}" dt="2023-10-19T02:40:42.803" v="3759" actId="20577"/>
        <pc:sldMkLst>
          <pc:docMk/>
          <pc:sldMk cId="3232504515" sldId="318"/>
        </pc:sldMkLst>
        <pc:spChg chg="mod ord">
          <ac:chgData name="Pepper, Maureen - FPAC-NRCS, ID" userId="dd012200-8a1e-4973-9b1d-3fbf4cc3e77f" providerId="ADAL" clId="{E8543549-9C66-4C88-9A62-033B1C8180D0}" dt="2023-10-19T02:40:42.803" v="3759" actId="20577"/>
          <ac:spMkLst>
            <pc:docMk/>
            <pc:sldMk cId="3232504515" sldId="318"/>
            <ac:spMk id="2" creationId="{718D1ED1-2177-4DB4-8380-E6ED4DF4D2F3}"/>
          </ac:spMkLst>
        </pc:spChg>
        <pc:spChg chg="add mod ord">
          <ac:chgData name="Pepper, Maureen - FPAC-NRCS, ID" userId="dd012200-8a1e-4973-9b1d-3fbf4cc3e77f" providerId="ADAL" clId="{E8543549-9C66-4C88-9A62-033B1C8180D0}" dt="2023-10-17T20:35:39.603" v="2084" actId="20577"/>
          <ac:spMkLst>
            <pc:docMk/>
            <pc:sldMk cId="3232504515" sldId="318"/>
            <ac:spMk id="3" creationId="{F13AF71F-3DA7-C154-27EA-5B34ABDB3403}"/>
          </ac:spMkLst>
        </pc:spChg>
        <pc:spChg chg="del">
          <ac:chgData name="Pepper, Maureen - FPAC-NRCS, ID" userId="dd012200-8a1e-4973-9b1d-3fbf4cc3e77f" providerId="ADAL" clId="{E8543549-9C66-4C88-9A62-033B1C8180D0}" dt="2023-10-16T22:50:46.951" v="906" actId="478"/>
          <ac:spMkLst>
            <pc:docMk/>
            <pc:sldMk cId="3232504515" sldId="318"/>
            <ac:spMk id="11" creationId="{190922C6-B5AA-40D0-A5E0-BB8AA09BE15E}"/>
          </ac:spMkLst>
        </pc:spChg>
        <pc:picChg chg="del">
          <ac:chgData name="Pepper, Maureen - FPAC-NRCS, ID" userId="dd012200-8a1e-4973-9b1d-3fbf4cc3e77f" providerId="ADAL" clId="{E8543549-9C66-4C88-9A62-033B1C8180D0}" dt="2023-10-16T22:50:44.700" v="905" actId="478"/>
          <ac:picMkLst>
            <pc:docMk/>
            <pc:sldMk cId="3232504515" sldId="318"/>
            <ac:picMk id="8" creationId="{B46702AA-2497-474D-A119-850D06E8C699}"/>
          </ac:picMkLst>
        </pc:picChg>
        <pc:picChg chg="mod ord">
          <ac:chgData name="Pepper, Maureen - FPAC-NRCS, ID" userId="dd012200-8a1e-4973-9b1d-3fbf4cc3e77f" providerId="ADAL" clId="{E8543549-9C66-4C88-9A62-033B1C8180D0}" dt="2023-10-16T22:51:35.260" v="942" actId="700"/>
          <ac:picMkLst>
            <pc:docMk/>
            <pc:sldMk cId="3232504515" sldId="318"/>
            <ac:picMk id="9" creationId="{AA2BEEBD-9D0F-4855-8FA6-8791E8A3F13F}"/>
          </ac:picMkLst>
        </pc:picChg>
      </pc:sldChg>
      <pc:sldChg chg="addSp delSp modSp new mod">
        <pc:chgData name="Pepper, Maureen - FPAC-NRCS, ID" userId="dd012200-8a1e-4973-9b1d-3fbf4cc3e77f" providerId="ADAL" clId="{E8543549-9C66-4C88-9A62-033B1C8180D0}" dt="2023-10-19T02:42:57.832" v="3807" actId="12"/>
        <pc:sldMkLst>
          <pc:docMk/>
          <pc:sldMk cId="2013696941" sldId="319"/>
        </pc:sldMkLst>
        <pc:spChg chg="mod">
          <ac:chgData name="Pepper, Maureen - FPAC-NRCS, ID" userId="dd012200-8a1e-4973-9b1d-3fbf4cc3e77f" providerId="ADAL" clId="{E8543549-9C66-4C88-9A62-033B1C8180D0}" dt="2023-10-19T01:45:31.830" v="2725" actId="20577"/>
          <ac:spMkLst>
            <pc:docMk/>
            <pc:sldMk cId="2013696941" sldId="319"/>
            <ac:spMk id="2" creationId="{B4AD6774-C50F-2D92-A008-DF590613C16C}"/>
          </ac:spMkLst>
        </pc:spChg>
        <pc:spChg chg="mod">
          <ac:chgData name="Pepper, Maureen - FPAC-NRCS, ID" userId="dd012200-8a1e-4973-9b1d-3fbf4cc3e77f" providerId="ADAL" clId="{E8543549-9C66-4C88-9A62-033B1C8180D0}" dt="2023-10-19T02:42:57.832" v="3807" actId="12"/>
          <ac:spMkLst>
            <pc:docMk/>
            <pc:sldMk cId="2013696941" sldId="319"/>
            <ac:spMk id="3" creationId="{3D06970E-2FFF-3063-386E-D0C904B64F23}"/>
          </ac:spMkLst>
        </pc:spChg>
        <pc:spChg chg="del">
          <ac:chgData name="Pepper, Maureen - FPAC-NRCS, ID" userId="dd012200-8a1e-4973-9b1d-3fbf4cc3e77f" providerId="ADAL" clId="{E8543549-9C66-4C88-9A62-033B1C8180D0}" dt="2023-10-18T22:56:40.657" v="2561"/>
          <ac:spMkLst>
            <pc:docMk/>
            <pc:sldMk cId="2013696941" sldId="319"/>
            <ac:spMk id="4" creationId="{B0CFB2DA-8A30-1267-542F-27F9BA29C74C}"/>
          </ac:spMkLst>
        </pc:spChg>
        <pc:picChg chg="add mod">
          <ac:chgData name="Pepper, Maureen - FPAC-NRCS, ID" userId="dd012200-8a1e-4973-9b1d-3fbf4cc3e77f" providerId="ADAL" clId="{E8543549-9C66-4C88-9A62-033B1C8180D0}" dt="2023-10-18T22:56:40.657" v="2561"/>
          <ac:picMkLst>
            <pc:docMk/>
            <pc:sldMk cId="2013696941" sldId="319"/>
            <ac:picMk id="5" creationId="{9CBD36F5-5424-7E79-4A94-147E156CE71B}"/>
          </ac:picMkLst>
        </pc:picChg>
      </pc:sldChg>
      <pc:sldMasterChg chg="delSldLayout">
        <pc:chgData name="Pepper, Maureen - FPAC-NRCS, ID" userId="dd012200-8a1e-4973-9b1d-3fbf4cc3e77f" providerId="ADAL" clId="{E8543549-9C66-4C88-9A62-033B1C8180D0}" dt="2023-10-19T02:09:11.456" v="3322" actId="47"/>
        <pc:sldMasterMkLst>
          <pc:docMk/>
          <pc:sldMasterMk cId="0" sldId="2147483648"/>
        </pc:sldMasterMkLst>
        <pc:sldLayoutChg chg="del">
          <pc:chgData name="Pepper, Maureen - FPAC-NRCS, ID" userId="dd012200-8a1e-4973-9b1d-3fbf4cc3e77f" providerId="ADAL" clId="{E8543549-9C66-4C88-9A62-033B1C8180D0}" dt="2023-10-16T18:26:40.958" v="358" actId="47"/>
          <pc:sldLayoutMkLst>
            <pc:docMk/>
            <pc:sldMasterMk cId="0" sldId="2147483648"/>
            <pc:sldLayoutMk cId="0" sldId="2147483654"/>
          </pc:sldLayoutMkLst>
        </pc:sldLayoutChg>
        <pc:sldLayoutChg chg="del">
          <pc:chgData name="Pepper, Maureen - FPAC-NRCS, ID" userId="dd012200-8a1e-4973-9b1d-3fbf4cc3e77f" providerId="ADAL" clId="{E8543549-9C66-4C88-9A62-033B1C8180D0}" dt="2023-10-19T02:09:11.456" v="3322" actId="47"/>
          <pc:sldLayoutMkLst>
            <pc:docMk/>
            <pc:sldMasterMk cId="0" sldId="2147483648"/>
            <pc:sldLayoutMk cId="997382708" sldId="214748365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143587" y="0"/>
            <a:ext cx="3169920" cy="4817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rcs.usda.gov/conservation-basics/conservation-by-state/idaho/idaho-water-infrastructure-and-pl-566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1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r>
              <a:rPr lang="en-US" dirty="0"/>
              <a:t>GO TO VIEW &gt; MASTER &gt; SLIDE MASTER TO EDIT THE IMAGES ON THE TITLE AND DIVIDER SLIDES</a:t>
            </a:r>
            <a:endParaRPr dirty="0"/>
          </a:p>
          <a:p>
            <a:pPr marL="0" indent="0"/>
            <a:r>
              <a:rPr lang="en-US" dirty="0"/>
              <a:t>RIGHT CLICK ON THE INDIVIDUAL IMAGES TO CHANGE THE IMAGE</a:t>
            </a:r>
            <a:endParaRPr dirty="0"/>
          </a:p>
          <a:p>
            <a:pPr marL="0" indent="0"/>
            <a:endParaRPr dirty="0"/>
          </a:p>
        </p:txBody>
      </p:sp>
      <p:sp>
        <p:nvSpPr>
          <p:cNvPr id="72" name="Google Shape;72;p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</a:t>
            </a:fld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46065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ece19ad8d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ece19ad8dc_0_1:notes"/>
          <p:cNvSpPr txBox="1">
            <a:spLocks noGrp="1"/>
          </p:cNvSpPr>
          <p:nvPr>
            <p:ph type="body" idx="1"/>
          </p:nvPr>
        </p:nvSpPr>
        <p:spPr>
          <a:xfrm>
            <a:off x="731520" y="4620578"/>
            <a:ext cx="5852160" cy="3780630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 defTabSz="966612">
              <a:defRPr/>
            </a:pPr>
            <a:r>
              <a:rPr lang="en-US" dirty="0"/>
              <a:t>HUC8 v. HUC12 = subbasin vs. local </a:t>
            </a:r>
            <a:r>
              <a:rPr lang="en-US" dirty="0" err="1"/>
              <a:t>subwatershed</a:t>
            </a:r>
            <a:r>
              <a:rPr lang="en-US" dirty="0"/>
              <a:t>; TMDL Implementation Plans at HUC-8 vs. NWQI at HUC-12 (10,000-40,000 acres)</a:t>
            </a:r>
          </a:p>
          <a:p>
            <a:pPr marL="0" indent="0"/>
            <a:endParaRPr lang="en-US" dirty="0"/>
          </a:p>
        </p:txBody>
      </p:sp>
      <p:sp>
        <p:nvSpPr>
          <p:cNvPr id="132" name="Google Shape;132;gece19ad8dc_0_1:notes"/>
          <p:cNvSpPr txBox="1">
            <a:spLocks noGrp="1"/>
          </p:cNvSpPr>
          <p:nvPr>
            <p:ph type="sldNum" idx="12"/>
          </p:nvPr>
        </p:nvSpPr>
        <p:spPr>
          <a:xfrm>
            <a:off x="4143587" y="9119474"/>
            <a:ext cx="3169920" cy="481635"/>
          </a:xfrm>
          <a:prstGeom prst="rect">
            <a:avLst/>
          </a:prstGeom>
        </p:spPr>
        <p:txBody>
          <a:bodyPr spcFirstLastPara="1" wrap="square" lIns="96645" tIns="48309" rIns="96645" bIns="48309" anchor="b" anchorCtr="0">
            <a:noAutofit/>
          </a:bodyPr>
          <a:lstStyle/>
          <a:p>
            <a:pPr algn="r"/>
            <a:fld id="{00000000-1234-1234-1234-123412341234}" type="slidenum">
              <a:rPr lang="en-US"/>
              <a:pPr algn="r"/>
              <a:t>10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5425" indent="3175"/>
            <a:r>
              <a:rPr lang="en-US" dirty="0"/>
              <a:t>Selecting areas where agricultural land uses may impact source water </a:t>
            </a:r>
            <a:r>
              <a:rPr lang="en-US" sz="2000" dirty="0"/>
              <a:t>(per National Bulletin)</a:t>
            </a:r>
            <a:r>
              <a:rPr lang="en-US" dirty="0"/>
              <a:t>:</a:t>
            </a:r>
          </a:p>
          <a:p>
            <a:pPr marL="225425" indent="3175"/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Nutrients, sediments, pathogens, pesticides at watershed scale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Reported or likelihood of harmful algal blooms (HABs)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Water system violations – exceedance of MCLs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Size of population served by source water protection areas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Groundwater systems served by sole source aquifer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Known areas of aquifer depletion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Other risks that may impact source water: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Karst geology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Highly erodible soils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Degraded habitat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Livestock access to surface water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Wildfire risk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Impaired surface waters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Aquatic habitat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11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4913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12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7456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14</a:t>
            </a:fld>
            <a:endParaRPr lang="en-US"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617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>
                <a:hlinkClick r:id="rId3"/>
              </a:rPr>
              <a:t>Idaho Water Infrastructure and PL-566 | Natural Resources Conservation Service (usda.gov)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DC1755-625D-A742-ACDB-726AD4CDF2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59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2:notes"/>
          <p:cNvSpPr txBox="1">
            <a:spLocks noGrp="1"/>
          </p:cNvSpPr>
          <p:nvPr>
            <p:ph type="body" idx="1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spcFirstLastPara="1" wrap="square" lIns="96645" tIns="48309" rIns="96645" bIns="48309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5" name="Google Shape;18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14"/>
          <p:cNvPicPr preferRelativeResize="0"/>
          <p:nvPr/>
        </p:nvPicPr>
        <p:blipFill rotWithShape="1">
          <a:blip r:embed="rId3">
            <a:alphaModFix/>
          </a:blip>
          <a:srcRect l="30954" t="19536" r="7602" b="19020"/>
          <a:stretch/>
        </p:blipFill>
        <p:spPr>
          <a:xfrm>
            <a:off x="5581898" y="3341077"/>
            <a:ext cx="3063874" cy="20279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1231638"/>
            <a:ext cx="5402385" cy="413663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4"/>
          <p:cNvSpPr txBox="1">
            <a:spLocks noGrp="1"/>
          </p:cNvSpPr>
          <p:nvPr>
            <p:ph type="ctrTitle"/>
          </p:nvPr>
        </p:nvSpPr>
        <p:spPr>
          <a:xfrm>
            <a:off x="470877" y="5600674"/>
            <a:ext cx="7070969" cy="64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sz="3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ubTitle" idx="1"/>
          </p:nvPr>
        </p:nvSpPr>
        <p:spPr>
          <a:xfrm>
            <a:off x="470877" y="6250355"/>
            <a:ext cx="3143738" cy="41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500"/>
              <a:buNone/>
              <a:defRPr sz="1500" b="0">
                <a:solidFill>
                  <a:srgbClr val="FFFFFF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14" descr="NRCS_Title-Raindrop1.png"/>
          <p:cNvPicPr preferRelativeResize="0"/>
          <p:nvPr/>
        </p:nvPicPr>
        <p:blipFill rotWithShape="1">
          <a:blip r:embed="rId5">
            <a:alphaModFix/>
          </a:blip>
          <a:srcRect l="74039" t="16381" b="21472"/>
          <a:stretch/>
        </p:blipFill>
        <p:spPr>
          <a:xfrm>
            <a:off x="6770076" y="1133231"/>
            <a:ext cx="2373924" cy="42619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4" descr="NRCS_Title-Raindrop1.png"/>
          <p:cNvPicPr preferRelativeResize="0"/>
          <p:nvPr/>
        </p:nvPicPr>
        <p:blipFill rotWithShape="1">
          <a:blip r:embed="rId6">
            <a:alphaModFix/>
          </a:blip>
          <a:srcRect l="61045" t="48718" r="34080" b="44444"/>
          <a:stretch/>
        </p:blipFill>
        <p:spPr>
          <a:xfrm>
            <a:off x="5581898" y="3341076"/>
            <a:ext cx="445717" cy="46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4"/>
          <p:cNvSpPr txBox="1">
            <a:spLocks noGrp="1"/>
          </p:cNvSpPr>
          <p:nvPr>
            <p:ph type="body" idx="2"/>
          </p:nvPr>
        </p:nvSpPr>
        <p:spPr>
          <a:xfrm>
            <a:off x="5616943" y="1249851"/>
            <a:ext cx="22669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92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EC20D"/>
              </a:buClr>
              <a:buSzPts val="1000"/>
              <a:buChar char="•"/>
              <a:defRPr sz="1000" b="0">
                <a:solidFill>
                  <a:srgbClr val="FEC20D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5"/>
          <p:cNvSpPr txBox="1">
            <a:spLocks noGrp="1"/>
          </p:cNvSpPr>
          <p:nvPr>
            <p:ph type="title"/>
          </p:nvPr>
        </p:nvSpPr>
        <p:spPr>
          <a:xfrm>
            <a:off x="628650" y="992372"/>
            <a:ext cx="7104764" cy="69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3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1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15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1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6"/>
          <p:cNvSpPr txBox="1">
            <a:spLocks noGrp="1"/>
          </p:cNvSpPr>
          <p:nvPr>
            <p:ph type="title"/>
          </p:nvPr>
        </p:nvSpPr>
        <p:spPr>
          <a:xfrm>
            <a:off x="628650" y="992372"/>
            <a:ext cx="8316876" cy="69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3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1047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2800"/>
              <a:buNone/>
              <a:defRPr b="1">
                <a:solidFill>
                  <a:srgbClr val="00559A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solidFill>
                  <a:schemeClr val="dk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solidFill>
                  <a:schemeClr val="dk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" name="Google Shape;33;p16"/>
          <p:cNvSpPr>
            <a:spLocks noGrp="1"/>
          </p:cNvSpPr>
          <p:nvPr>
            <p:ph type="pic" idx="2"/>
          </p:nvPr>
        </p:nvSpPr>
        <p:spPr>
          <a:xfrm>
            <a:off x="7825699" y="1825625"/>
            <a:ext cx="1119827" cy="379266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Google Shape;35;p17"/>
          <p:cNvPicPr preferRelativeResize="0"/>
          <p:nvPr/>
        </p:nvPicPr>
        <p:blipFill rotWithShape="1">
          <a:blip r:embed="rId3">
            <a:alphaModFix/>
          </a:blip>
          <a:srcRect l="12427"/>
          <a:stretch/>
        </p:blipFill>
        <p:spPr>
          <a:xfrm>
            <a:off x="0" y="1260231"/>
            <a:ext cx="5403954" cy="411284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81897" y="3341077"/>
            <a:ext cx="3562103" cy="20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1899" y="1260232"/>
            <a:ext cx="3562102" cy="1856153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17"/>
          <p:cNvSpPr txBox="1">
            <a:spLocks noGrp="1"/>
          </p:cNvSpPr>
          <p:nvPr>
            <p:ph type="title"/>
          </p:nvPr>
        </p:nvSpPr>
        <p:spPr>
          <a:xfrm>
            <a:off x="258184" y="5699051"/>
            <a:ext cx="7134988" cy="985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9" name="Google Shape;39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04920" y="1491487"/>
            <a:ext cx="1639080" cy="3916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8"/>
          <p:cNvSpPr txBox="1">
            <a:spLocks noGrp="1"/>
          </p:cNvSpPr>
          <p:nvPr>
            <p:ph type="title"/>
          </p:nvPr>
        </p:nvSpPr>
        <p:spPr>
          <a:xfrm>
            <a:off x="628649" y="992372"/>
            <a:ext cx="8337473" cy="69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3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8"/>
          <p:cNvSpPr txBox="1">
            <a:spLocks noGrp="1"/>
          </p:cNvSpPr>
          <p:nvPr>
            <p:ph type="body" idx="1"/>
          </p:nvPr>
        </p:nvSpPr>
        <p:spPr>
          <a:xfrm>
            <a:off x="628649" y="1828800"/>
            <a:ext cx="6444273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18"/>
          <p:cNvSpPr/>
          <p:nvPr/>
        </p:nvSpPr>
        <p:spPr>
          <a:xfrm>
            <a:off x="7151077" y="1828800"/>
            <a:ext cx="1867875" cy="3759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44;p18"/>
          <p:cNvSpPr txBox="1">
            <a:spLocks noGrp="1"/>
          </p:cNvSpPr>
          <p:nvPr>
            <p:ph type="body" idx="2"/>
          </p:nvPr>
        </p:nvSpPr>
        <p:spPr>
          <a:xfrm>
            <a:off x="7209694" y="2558168"/>
            <a:ext cx="1760413" cy="2921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921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 b="0"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body" idx="3"/>
          </p:nvPr>
        </p:nvSpPr>
        <p:spPr>
          <a:xfrm>
            <a:off x="7203905" y="1885814"/>
            <a:ext cx="1762218" cy="615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4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39AB2"/>
              </a:buClr>
              <a:buSzPts val="1200"/>
              <a:buChar char="•"/>
              <a:defRPr sz="1200">
                <a:solidFill>
                  <a:srgbClr val="139AB2"/>
                </a:solidFill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8"/>
          <p:cNvSpPr txBox="1">
            <a:spLocks noGrp="1"/>
          </p:cNvSpPr>
          <p:nvPr>
            <p:ph type="sldNum" idx="12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 txBox="1">
            <a:spLocks noGrp="1"/>
          </p:cNvSpPr>
          <p:nvPr>
            <p:ph type="title"/>
          </p:nvPr>
        </p:nvSpPr>
        <p:spPr>
          <a:xfrm>
            <a:off x="629841" y="935665"/>
            <a:ext cx="7886700" cy="755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33F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0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1"/>
          <p:cNvSpPr txBox="1">
            <a:spLocks noGrp="1"/>
          </p:cNvSpPr>
          <p:nvPr>
            <p:ph type="title"/>
          </p:nvPr>
        </p:nvSpPr>
        <p:spPr>
          <a:xfrm>
            <a:off x="629841" y="987426"/>
            <a:ext cx="2949178" cy="1443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33F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1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629841" y="2615608"/>
            <a:ext cx="2949178" cy="32533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815" y="1600200"/>
            <a:ext cx="6811108" cy="45259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7151077" y="1609969"/>
            <a:ext cx="1867875" cy="39780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7209694" y="2413000"/>
            <a:ext cx="1760413" cy="3067050"/>
          </a:xfrm>
        </p:spPr>
        <p:txBody>
          <a:bodyPr>
            <a:normAutofit/>
          </a:bodyPr>
          <a:lstStyle>
            <a:lvl1pPr algn="l">
              <a:defRPr sz="1000" b="0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Fifth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/>
          </p:nvPr>
        </p:nvSpPr>
        <p:spPr>
          <a:xfrm>
            <a:off x="7208624" y="1709738"/>
            <a:ext cx="1762218" cy="615339"/>
          </a:xfrm>
        </p:spPr>
        <p:txBody>
          <a:bodyPr>
            <a:noAutofit/>
          </a:bodyPr>
          <a:lstStyle>
            <a:lvl1pPr>
              <a:defRPr sz="1200">
                <a:solidFill>
                  <a:srgbClr val="139AB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1661" y="63236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C9244-15B3-8F40-A6D8-795DD2FF1F3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364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628650" y="992372"/>
            <a:ext cx="7104764" cy="698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33F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91C33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104764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59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559A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8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cc02.safelinks.protection.outlook.com/?url=https%3A%2F%2Fnrcs.maps.arcgis.com%2Fhome%2Fitem.html%3Fid%3D4fb51574297c4a7e8c63df5a3d47d33d&amp;data=05%7C01%7C%7C2946d2eb7b174fc30ed508da854884f9%7Ced5b36e701ee4ebc867ee03cfa0d4697%7C0%7C0%7C637968843758075762%7CUnknown%7CTWFpbGZsb3d8eyJWIjoiMC4wLjAwMDAiLCJQIjoiV2luMzIiLCJBTiI6Ik1haWwiLCJXVCI6Mn0%3D%7C3000%7C%7C%7C&amp;sdata=daOZ2B%2Fg5Xq0ALCtvDQaz2PavgcPQpzZGuDrFyfO680%3D&amp;reserved=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maureen.pepper@usda.go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hyperlink" Target="https://www.nrcs.usda.gov/conservation-basics/conservation-by-state/idaho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ig.sc.egov.usda.gov/?utm_source=nrcs-cig&amp;utm_medium=site&amp;utm_campaign=obv-redirect" TargetMode="External"/><Relationship Id="rId3" Type="http://schemas.openxmlformats.org/officeDocument/2006/relationships/hyperlink" Target="https://www.nrcs.usda.gov/programs-initiatives/source-water-protection/idaho/source-water-protection-idaho" TargetMode="External"/><Relationship Id="rId7" Type="http://schemas.openxmlformats.org/officeDocument/2006/relationships/hyperlink" Target="https://www.nrcs.usda.gov/programs-initiatives/watersmart" TargetMode="External"/><Relationship Id="rId2" Type="http://schemas.openxmlformats.org/officeDocument/2006/relationships/hyperlink" Target="https://www.nrcs.usda.gov/programs-initiatives/eqip-environmental-quality-incentives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nrcs.usda.gov/programs-initiatives/rcpp-regional-conservation-partnership-program" TargetMode="External"/><Relationship Id="rId5" Type="http://schemas.openxmlformats.org/officeDocument/2006/relationships/hyperlink" Target="https://www.nrcs.usda.gov/programs-initiatives/watershed-and-flood-prevention-operations-wfpo-program" TargetMode="External"/><Relationship Id="rId4" Type="http://schemas.openxmlformats.org/officeDocument/2006/relationships/hyperlink" Target="https://www.nrcs.usda.gov/programs-initiatives/national-water-quality-initiative/idaho/national-water-quality-initiative" TargetMode="Externa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"/>
          <p:cNvSpPr txBox="1">
            <a:spLocks noGrp="1"/>
          </p:cNvSpPr>
          <p:nvPr>
            <p:ph type="ctrTitle"/>
          </p:nvPr>
        </p:nvSpPr>
        <p:spPr>
          <a:xfrm>
            <a:off x="470877" y="5600674"/>
            <a:ext cx="7070969" cy="64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lang="en-US" dirty="0"/>
              <a:t>Conservation Supporting Water</a:t>
            </a:r>
            <a:endParaRPr dirty="0"/>
          </a:p>
        </p:txBody>
      </p:sp>
      <p:sp>
        <p:nvSpPr>
          <p:cNvPr id="75" name="Google Shape;75;p1"/>
          <p:cNvSpPr txBox="1">
            <a:spLocks noGrp="1"/>
          </p:cNvSpPr>
          <p:nvPr>
            <p:ph type="subTitle" idx="1"/>
          </p:nvPr>
        </p:nvSpPr>
        <p:spPr>
          <a:xfrm>
            <a:off x="542796" y="6265766"/>
            <a:ext cx="5262103" cy="412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800" dirty="0"/>
              <a:t>October 19, 2023 l Maureen Pepper, Idaho NRCS                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None/>
            </a:pPr>
            <a:r>
              <a:rPr lang="en-US" sz="1800" dirty="0"/>
              <a:t>State Water Quality Specialist</a:t>
            </a:r>
            <a:endParaRPr sz="1800" dirty="0"/>
          </a:p>
        </p:txBody>
      </p:sp>
      <p:sp>
        <p:nvSpPr>
          <p:cNvPr id="76" name="Google Shape;76;p1"/>
          <p:cNvSpPr txBox="1">
            <a:spLocks noGrp="1"/>
          </p:cNvSpPr>
          <p:nvPr>
            <p:ph type="body" idx="2"/>
          </p:nvPr>
        </p:nvSpPr>
        <p:spPr>
          <a:xfrm>
            <a:off x="5616943" y="1249851"/>
            <a:ext cx="226695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EC20D"/>
              </a:buClr>
              <a:buSzPts val="1000"/>
              <a:buNone/>
            </a:pPr>
            <a:r>
              <a:rPr lang="en-US" sz="2000" b="1" dirty="0"/>
              <a:t>Idaho</a:t>
            </a:r>
            <a:endParaRPr sz="2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ece19ad8dc_0_1"/>
          <p:cNvSpPr txBox="1">
            <a:spLocks noGrp="1"/>
          </p:cNvSpPr>
          <p:nvPr>
            <p:ph type="title"/>
          </p:nvPr>
        </p:nvSpPr>
        <p:spPr>
          <a:xfrm>
            <a:off x="628650" y="1071325"/>
            <a:ext cx="7966200" cy="698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HUC-12 Level Watershed</a:t>
            </a:r>
            <a:endParaRPr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35" name="Google Shape;135;gece19ad8dc_0_1" descr="Map&#10;&#10;Description automatically generated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611750" y="2090800"/>
            <a:ext cx="4515000" cy="477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gece19ad8dc_0_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3913" y="2245319"/>
            <a:ext cx="4629150" cy="4566862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gece19ad8dc_0_1"/>
          <p:cNvSpPr txBox="1"/>
          <p:nvPr/>
        </p:nvSpPr>
        <p:spPr>
          <a:xfrm>
            <a:off x="2022800" y="3614500"/>
            <a:ext cx="1480200" cy="8619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Lower Boise Watershed</a:t>
            </a:r>
            <a:r>
              <a:rPr lang="en-US" sz="1100"/>
              <a:t> - 850,233 acres; 3,441 sq. mi.</a:t>
            </a:r>
            <a:endParaRPr sz="1100"/>
          </a:p>
        </p:txBody>
      </p:sp>
      <p:sp>
        <p:nvSpPr>
          <p:cNvPr id="138" name="Google Shape;138;gece19ad8dc_0_1"/>
          <p:cNvSpPr txBox="1"/>
          <p:nvPr/>
        </p:nvSpPr>
        <p:spPr>
          <a:xfrm>
            <a:off x="6996150" y="3776300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25,731 acres</a:t>
            </a:r>
            <a:endParaRPr/>
          </a:p>
        </p:txBody>
      </p:sp>
      <p:sp>
        <p:nvSpPr>
          <p:cNvPr id="139" name="Google Shape;139;gece19ad8dc_0_1"/>
          <p:cNvSpPr txBox="1"/>
          <p:nvPr/>
        </p:nvSpPr>
        <p:spPr>
          <a:xfrm>
            <a:off x="6773575" y="2992763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39,881 acres</a:t>
            </a:r>
            <a:endParaRPr/>
          </a:p>
        </p:txBody>
      </p:sp>
      <p:sp>
        <p:nvSpPr>
          <p:cNvPr id="140" name="Google Shape;140;gece19ad8dc_0_1"/>
          <p:cNvSpPr txBox="1"/>
          <p:nvPr/>
        </p:nvSpPr>
        <p:spPr>
          <a:xfrm>
            <a:off x="5896350" y="2209250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20,783 acres</a:t>
            </a:r>
            <a:endParaRPr/>
          </a:p>
        </p:txBody>
      </p:sp>
      <p:sp>
        <p:nvSpPr>
          <p:cNvPr id="141" name="Google Shape;141;gece19ad8dc_0_1"/>
          <p:cNvSpPr txBox="1"/>
          <p:nvPr/>
        </p:nvSpPr>
        <p:spPr>
          <a:xfrm>
            <a:off x="7300875" y="4528750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51,331 acres</a:t>
            </a:r>
            <a:endParaRPr/>
          </a:p>
        </p:txBody>
      </p:sp>
      <p:sp>
        <p:nvSpPr>
          <p:cNvPr id="142" name="Google Shape;142;gece19ad8dc_0_1"/>
          <p:cNvSpPr txBox="1"/>
          <p:nvPr/>
        </p:nvSpPr>
        <p:spPr>
          <a:xfrm>
            <a:off x="7065225" y="5863525"/>
            <a:ext cx="1351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23,807 acres</a:t>
            </a:r>
            <a:endParaRPr/>
          </a:p>
        </p:txBody>
      </p:sp>
      <p:sp>
        <p:nvSpPr>
          <p:cNvPr id="143" name="Google Shape;143;gece19ad8dc_0_1"/>
          <p:cNvSpPr txBox="1"/>
          <p:nvPr/>
        </p:nvSpPr>
        <p:spPr>
          <a:xfrm>
            <a:off x="1574475" y="5482675"/>
            <a:ext cx="1480200" cy="10314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/>
              <a:t>Middle Snake-Succor Watershed</a:t>
            </a:r>
            <a:r>
              <a:rPr lang="en-US" sz="1100"/>
              <a:t> - 1,498,753 acres; 6,065 sq. mi.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F18D25-973F-4D29-AD8C-7CB5454FE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7958" y="996593"/>
            <a:ext cx="3676222" cy="539344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/>
              <a:t>FY23 Priority Areas</a:t>
            </a:r>
          </a:p>
          <a:p>
            <a:r>
              <a:rPr lang="en-US" sz="2400" dirty="0"/>
              <a:t>Subwatersheds in Nitrate Priority Area (DEQ) or Groundwater Management Area (IDWR)</a:t>
            </a:r>
          </a:p>
          <a:p>
            <a:r>
              <a:rPr lang="en-US" sz="2400" dirty="0"/>
              <a:t>Meets 20% threshold (10.7 million acres)</a:t>
            </a:r>
          </a:p>
          <a:p>
            <a:pPr lvl="2"/>
            <a:r>
              <a:rPr lang="en-US" sz="2000" dirty="0"/>
              <a:t>Public water systems quality &amp; quantity at risk</a:t>
            </a:r>
          </a:p>
          <a:p>
            <a:pPr lvl="2"/>
            <a:r>
              <a:rPr lang="en-US" sz="2000" dirty="0"/>
              <a:t>Private wells captured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44DDE7-BAEA-442C-AA0C-AA42A9332188}"/>
              </a:ext>
            </a:extLst>
          </p:cNvPr>
          <p:cNvSpPr txBox="1"/>
          <p:nvPr/>
        </p:nvSpPr>
        <p:spPr>
          <a:xfrm>
            <a:off x="152171" y="6334780"/>
            <a:ext cx="355873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https://nrcs.maps.arcgis.com/home/item.html?id=4fb51574297c4a7e8c63df5a3d47d33d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5E9A46A-05CD-4A9A-B499-FDBB74FA7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627" y="0"/>
            <a:ext cx="52423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6069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D0F56-35C9-47CC-BCEF-647465AA5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2372"/>
            <a:ext cx="8317230" cy="698317"/>
          </a:xfrm>
        </p:spPr>
        <p:txBody>
          <a:bodyPr>
            <a:normAutofit fontScale="90000"/>
          </a:bodyPr>
          <a:lstStyle/>
          <a:p>
            <a:r>
              <a:rPr lang="en-US" dirty="0"/>
              <a:t>National Water Quality Initiative (NWQI)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0EFCA1-5635-4296-A5E2-1C85EF558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00620"/>
            <a:ext cx="3707044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Targeted impaired  waters program with participation at the watershed level</a:t>
            </a:r>
          </a:p>
          <a:p>
            <a:r>
              <a:rPr lang="en-US" dirty="0"/>
              <a:t>Designed for watersheds with high level of interest in conservation</a:t>
            </a:r>
          </a:p>
          <a:p>
            <a:r>
              <a:rPr lang="en-US" dirty="0"/>
              <a:t>Planning &amp; Implementation Phase</a:t>
            </a:r>
          </a:p>
          <a:p>
            <a:r>
              <a:rPr lang="en-US" dirty="0"/>
              <a:t>Approved HUC-12 Implementation Plan required for Implementation Phase</a:t>
            </a:r>
          </a:p>
        </p:txBody>
      </p:sp>
      <p:pic>
        <p:nvPicPr>
          <p:cNvPr id="7" name="Google Shape;135;gece19ad8dc_0_1" descr="Map&#10;&#10;Description automatically generated">
            <a:extLst>
              <a:ext uri="{FF2B5EF4-FFF2-40B4-BE49-F238E27FC236}">
                <a16:creationId xmlns:a16="http://schemas.microsoft.com/office/drawing/2014/main" id="{9EEE5A7D-7D38-4AC1-B74A-CC0C27658403}"/>
              </a:ext>
            </a:extLst>
          </p:cNvPr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4514850" y="1690689"/>
            <a:ext cx="4515000" cy="4771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39638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FFBB-ED9E-49EF-8661-AFB8030E6F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SWP Areas vs. NWQI</a:t>
            </a:r>
            <a:endParaRPr lang="en-US" sz="2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7853C-DE92-4CA7-A64D-D5170BE6FB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104764" cy="4854874"/>
          </a:xfrm>
        </p:spPr>
        <p:txBody>
          <a:bodyPr>
            <a:normAutofit/>
          </a:bodyPr>
          <a:lstStyle/>
          <a:p>
            <a:pPr marL="742950" indent="-514350">
              <a:buFont typeface="Arial" panose="020B0604020202020204" pitchFamily="34" charset="0"/>
              <a:buChar char="•"/>
            </a:pPr>
            <a:r>
              <a:rPr lang="en-US" dirty="0"/>
              <a:t>No limit to NWQI watersheds;</a:t>
            </a:r>
          </a:p>
          <a:p>
            <a:pPr marL="1200150" lvl="1" indent="-514350"/>
            <a:r>
              <a:rPr lang="en-US" dirty="0"/>
              <a:t>NWQI has 42 core practices, 59 supporting practices+</a:t>
            </a:r>
          </a:p>
          <a:p>
            <a:pPr marL="1200150" lvl="1" indent="-514350"/>
            <a:endParaRPr lang="en-US" dirty="0"/>
          </a:p>
          <a:p>
            <a:pPr marL="685800" lvl="1" indent="0" algn="ctr">
              <a:buNone/>
            </a:pPr>
            <a:r>
              <a:rPr lang="en-US" dirty="0"/>
              <a:t>VS.</a:t>
            </a:r>
          </a:p>
          <a:p>
            <a:pPr marL="1200150" lvl="1" indent="-514350"/>
            <a:endParaRPr lang="en-US" dirty="0"/>
          </a:p>
          <a:p>
            <a:pPr marL="742950" indent="-514350">
              <a:buFont typeface="Arial" panose="020B0604020202020204" pitchFamily="34" charset="0"/>
              <a:buChar char="•"/>
            </a:pPr>
            <a:r>
              <a:rPr lang="en-US" dirty="0"/>
              <a:t>Limited number of eligible practices for SWP Areas (20); </a:t>
            </a:r>
          </a:p>
          <a:p>
            <a:pPr marL="1200150" lvl="1" indent="-514350"/>
            <a:r>
              <a:rPr lang="en-US" dirty="0"/>
              <a:t>Area is limited to 20% of total state land mass (may exceed with a waiver)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F43BDC96-1092-4690-94C6-09CCC9CEF8E9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24593" r="24593"/>
          <a:stretch/>
        </p:blipFill>
        <p:spPr>
          <a:xfrm>
            <a:off x="7826375" y="1825625"/>
            <a:ext cx="1119188" cy="3792538"/>
          </a:xfrm>
        </p:spPr>
      </p:pic>
    </p:spTree>
    <p:extLst>
      <p:ext uri="{BB962C8B-B14F-4D97-AF65-F5344CB8AC3E}">
        <p14:creationId xmlns:p14="http://schemas.microsoft.com/office/powerpoint/2010/main" val="345431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7E09-D914-4906-ABFF-77F3531EB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Resource Conservation Partnership Program (RCPP)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1B2229-DFE0-4346-9845-080D9C2E56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981109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/>
              <a:t>Promotes coordination of NRCS conservation activities with partners to multiply conservation investments and reach common goals at the farm, watershed, and regional scale. </a:t>
            </a:r>
          </a:p>
          <a:p>
            <a:pPr lvl="1"/>
            <a:r>
              <a:rPr lang="en-US" sz="2200" b="0" dirty="0"/>
              <a:t>Streamlined in 2023 based on partner feedback</a:t>
            </a:r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46B986-54D0-48BC-B9D5-6995DD7E6E9C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9152" y="1825134"/>
            <a:ext cx="3567699" cy="3783084"/>
          </a:xfrm>
          <a:solidFill>
            <a:schemeClr val="tx2">
              <a:lumMod val="90000"/>
            </a:schemeClr>
          </a:solidFill>
        </p:spPr>
        <p:txBody>
          <a:bodyPr>
            <a:normAutofit fontScale="47500" lnSpcReduction="20000"/>
          </a:bodyPr>
          <a:lstStyle/>
          <a:p>
            <a:pPr marL="114300" indent="0" algn="l">
              <a:buNone/>
            </a:pPr>
            <a:r>
              <a:rPr lang="en-US" b="0" i="0" dirty="0">
                <a:solidFill>
                  <a:srgbClr val="005440"/>
                </a:solidFill>
                <a:effectLst/>
                <a:latin typeface="Merriweather Web"/>
              </a:rPr>
              <a:t>Bear River Watershed Agriculture and Habitat Connectivity (2022)</a:t>
            </a:r>
          </a:p>
          <a:p>
            <a:pPr marL="11430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Lead Partner: Bear River Land Conservancy</a:t>
            </a:r>
            <a:b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Lead State: UT    </a:t>
            </a:r>
            <a:b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Partner States: ID, WY    </a:t>
            </a:r>
            <a:b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Award: $7,850,000</a:t>
            </a:r>
            <a:b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Funding Pool: S/M    </a:t>
            </a:r>
            <a:b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CCA (if applicable): N/A    </a:t>
            </a:r>
            <a:b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</a:b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Total Partner Contribution Amount: $15,150,639</a:t>
            </a:r>
            <a:b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</a:br>
            <a:endParaRPr lang="en-US" b="0" i="0" dirty="0">
              <a:solidFill>
                <a:srgbClr val="000000"/>
              </a:solidFill>
              <a:effectLst/>
              <a:latin typeface="Public Sans Web"/>
            </a:endParaRPr>
          </a:p>
          <a:p>
            <a:pPr marL="11430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latin typeface="Public Sans Web"/>
              </a:rPr>
              <a:t>Project Summary: The Bear River Watershed Agriculture and Habitat Connectivity project covers areas of Utah, Idaho, and Wyoming. Bear River Land Conservancy and a coalition of over ten partners plans to combine conservation easements and land management activities to protect and connect terrestrial, riparian, and aquatic habitats and to preserve working lands as a viable component of the landscape. A sophisticated geospatial analytical tool will be used to target project funding to areas with the highest conservation value.</a:t>
            </a:r>
          </a:p>
        </p:txBody>
      </p:sp>
    </p:spTree>
    <p:extLst>
      <p:ext uri="{BB962C8B-B14F-4D97-AF65-F5344CB8AC3E}">
        <p14:creationId xmlns:p14="http://schemas.microsoft.com/office/powerpoint/2010/main" val="13238019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2AB63-4C24-4E99-AC6E-4F8FE9015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Watershed &amp; Flood Prevention Operations Program (aka PL-566)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BB6B5-735C-4E08-A14A-EB1884B1D0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7251" y="2098380"/>
            <a:ext cx="3886200" cy="4351338"/>
          </a:xfrm>
        </p:spPr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Flood Prevention (Flood Damage Reduction)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Watershed Protection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Public Recreation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Public Fish and Wildlife Habitat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Water Quality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Agricultural Water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0" dirty="0"/>
              <a:t>Municipal and Industrial Water Supply 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91835-D840-D325-CC17-3EBD7A7FA394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4629150" y="2095205"/>
            <a:ext cx="3104264" cy="2448424"/>
          </a:xfrm>
          <a:solidFill>
            <a:schemeClr val="tx2">
              <a:lumMod val="90000"/>
            </a:schemeClr>
          </a:solidFill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Public Sponsorship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Watershed projects ≤ 250,000 acres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0" dirty="0"/>
              <a:t>Ag benefits, including rural communities must be ≥ 20% of the total benefits</a:t>
            </a:r>
          </a:p>
          <a:p>
            <a:endParaRPr lang="en-US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E5B1D96F-1E2B-4887-A857-AB4FAC7BFA3E}"/>
              </a:ext>
            </a:extLst>
          </p:cNvPr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2"/>
          <a:srcRect l="24593" r="24593"/>
          <a:stretch/>
        </p:blipFill>
        <p:spPr>
          <a:xfrm>
            <a:off x="8024813" y="1825625"/>
            <a:ext cx="1119187" cy="3792538"/>
          </a:xfrm>
        </p:spPr>
      </p:pic>
    </p:spTree>
    <p:extLst>
      <p:ext uri="{BB962C8B-B14F-4D97-AF65-F5344CB8AC3E}">
        <p14:creationId xmlns:p14="http://schemas.microsoft.com/office/powerpoint/2010/main" val="72545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9834CEBF-F76E-4055-8303-CF20280905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6" r="3" b="43059"/>
          <a:stretch/>
        </p:blipFill>
        <p:spPr>
          <a:xfrm rot="16200000">
            <a:off x="-528066" y="528060"/>
            <a:ext cx="4005072" cy="2948940"/>
          </a:xfrm>
          <a:prstGeom prst="rect">
            <a:avLst/>
          </a:prstGeom>
        </p:spPr>
      </p:pic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705154E2-37EE-44D7-A4FA-4BDC3C64F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400"/>
          <a:stretch/>
        </p:blipFill>
        <p:spPr>
          <a:xfrm>
            <a:off x="3097530" y="6"/>
            <a:ext cx="2948940" cy="4005071"/>
          </a:xfrm>
          <a:prstGeom prst="rect">
            <a:avLst/>
          </a:prstGeom>
        </p:spPr>
      </p:pic>
      <p:pic>
        <p:nvPicPr>
          <p:cNvPr id="8" name="Picture 7" descr="Map&#10;&#10;Description automatically generated">
            <a:extLst>
              <a:ext uri="{FF2B5EF4-FFF2-40B4-BE49-F238E27FC236}">
                <a16:creationId xmlns:a16="http://schemas.microsoft.com/office/drawing/2014/main" id="{8A9A924A-DF7B-4AB3-B841-3F892980C94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830" b="3"/>
          <a:stretch/>
        </p:blipFill>
        <p:spPr>
          <a:xfrm>
            <a:off x="6195060" y="-1"/>
            <a:ext cx="2948940" cy="400507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12B4AD-2503-4D6D-907A-D6110EEF62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305" y="4078840"/>
            <a:ext cx="7541232" cy="2650733"/>
          </a:xfr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342900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Currently Funded and in the planning phase</a:t>
            </a:r>
          </a:p>
          <a:p>
            <a:pPr marL="10858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N. Cache Valley (Cub River)</a:t>
            </a:r>
          </a:p>
          <a:p>
            <a:pPr marL="10858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Raft River</a:t>
            </a:r>
          </a:p>
          <a:p>
            <a:pPr marL="1085850" lvl="1"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chemeClr val="tx1"/>
                </a:solidFill>
              </a:rPr>
              <a:t>City of Cottonwood</a:t>
            </a:r>
          </a:p>
          <a:p>
            <a:pPr marL="1543050" lvl="2" indent="-228600">
              <a:buFont typeface="Arial" panose="020B0604020202020204" pitchFamily="34" charset="0"/>
              <a:buChar char="•"/>
            </a:pPr>
            <a:r>
              <a:rPr lang="en-US" sz="1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Undersized and aged piping cannot handle peak flows, resulting in flooding of areas near the fairgrounds and along King and Main Streets during flooding events</a:t>
            </a:r>
          </a:p>
          <a:p>
            <a:pPr marL="1543050" lvl="2" indent="-228600">
              <a:buFont typeface="Arial" panose="020B0604020202020204" pitchFamily="34" charset="0"/>
              <a:buChar char="•"/>
            </a:pPr>
            <a:r>
              <a:rPr lang="en-US" sz="19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Treated water discharge from the wastewater lagoons to Cottonwood Creek does not satisfy State &amp; Federal water quality standards</a:t>
            </a:r>
            <a:endParaRPr lang="en-US" sz="1900" dirty="0">
              <a:solidFill>
                <a:schemeClr val="tx1"/>
              </a:solidFill>
            </a:endParaRPr>
          </a:p>
          <a:p>
            <a:pPr indent="-228600" defTabSz="9144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317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"/>
          <p:cNvSpPr txBox="1">
            <a:spLocks noGrp="1"/>
          </p:cNvSpPr>
          <p:nvPr>
            <p:ph type="title"/>
          </p:nvPr>
        </p:nvSpPr>
        <p:spPr>
          <a:xfrm>
            <a:off x="846220" y="1779215"/>
            <a:ext cx="7104764" cy="506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1C33F"/>
              </a:buClr>
              <a:buSzPct val="100000"/>
              <a:buFont typeface="Arial"/>
              <a:buNone/>
            </a:pPr>
            <a:r>
              <a:rPr lang="fr-FR" dirty="0"/>
              <a:t> </a:t>
            </a:r>
            <a:r>
              <a:rPr lang="fr-FR" sz="5400" dirty="0">
                <a:solidFill>
                  <a:schemeClr val="accent6">
                    <a:lumMod val="75000"/>
                  </a:schemeClr>
                </a:solidFill>
              </a:rPr>
              <a:t>QUESTIONS?</a:t>
            </a:r>
            <a:br>
              <a:rPr lang="fr-FR" sz="5400" dirty="0"/>
            </a:br>
            <a:r>
              <a:rPr lang="fr-FR" sz="2700" dirty="0">
                <a:solidFill>
                  <a:schemeClr val="accent6">
                    <a:lumMod val="75000"/>
                  </a:schemeClr>
                </a:solidFill>
              </a:rPr>
              <a:t>Maureen Pepper</a:t>
            </a:r>
            <a:br>
              <a:rPr lang="fr-FR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700" dirty="0">
                <a:solidFill>
                  <a:schemeClr val="accent6">
                    <a:lumMod val="75000"/>
                  </a:schemeClr>
                </a:solidFill>
              </a:rPr>
              <a:t>208-378-5723</a:t>
            </a:r>
            <a:br>
              <a:rPr lang="fr-FR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fr-FR" sz="2700" dirty="0">
                <a:solidFill>
                  <a:schemeClr val="accent6">
                    <a:lumMod val="75000"/>
                  </a:schemeClr>
                </a:solidFill>
                <a:hlinkClick r:id="rId3"/>
              </a:rPr>
              <a:t>maureen.pepper@usda.gov</a:t>
            </a:r>
            <a:br>
              <a:rPr lang="fr-FR" sz="2700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fr-FR" sz="27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000" dirty="0">
                <a:hlinkClick r:id="rId4"/>
              </a:rPr>
              <a:t>Idaho | Natural Resources Conservation Service (usda.gov)</a:t>
            </a:r>
            <a:endParaRPr lang="fr-FR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3" name="Picture 2" descr="A creek in a forest&#10;&#10;Description automatically generated with low confidence">
            <a:extLst>
              <a:ext uri="{FF2B5EF4-FFF2-40B4-BE49-F238E27FC236}">
                <a16:creationId xmlns:a16="http://schemas.microsoft.com/office/drawing/2014/main" id="{4C283887-B782-44C7-8D6B-AFF0413193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5313" y="3391808"/>
            <a:ext cx="5676050" cy="335323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906F5-257E-4A7F-9BF1-1A6255532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NRCS?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C061E-9C64-48B5-978B-A5808C3580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Part of USDA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Established in 1933 as a result of the 1930s Dust Bowl </a:t>
            </a:r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Voluntary, non-regulatory, technical and financial assistance to address resource concerns on private ag land.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Farms, ranches/rangeland, &amp; forests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F28549-A4AF-49E2-A386-24C2B0349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8296" y="992372"/>
            <a:ext cx="4449504" cy="2336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B88CCC-5909-46B6-BE50-32EEF8FFA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706" y="3479647"/>
            <a:ext cx="3280749" cy="328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31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9D49-46F7-479A-A762-03CD383A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92372"/>
            <a:ext cx="3573480" cy="698317"/>
          </a:xfrm>
        </p:spPr>
        <p:txBody>
          <a:bodyPr>
            <a:normAutofit fontScale="90000"/>
          </a:bodyPr>
          <a:lstStyle/>
          <a:p>
            <a:r>
              <a:rPr lang="en-US" dirty="0"/>
              <a:t>Where is NRCS-Idaho?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1A1AD-FF38-4DE7-B063-D62854AD1C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State Office, Boise</a:t>
            </a:r>
          </a:p>
          <a:p>
            <a:pPr lvl="1"/>
            <a:r>
              <a:rPr lang="en-US" dirty="0"/>
              <a:t>Programs</a:t>
            </a:r>
          </a:p>
          <a:p>
            <a:pPr lvl="1"/>
            <a:r>
              <a:rPr lang="en-US" dirty="0"/>
              <a:t>Technical Services</a:t>
            </a:r>
          </a:p>
          <a:p>
            <a:pPr lvl="1"/>
            <a:r>
              <a:rPr lang="en-US" dirty="0"/>
              <a:t>Public Affairs</a:t>
            </a:r>
          </a:p>
          <a:p>
            <a:pPr lvl="1"/>
            <a:r>
              <a:rPr lang="en-US" dirty="0"/>
              <a:t>Engineering</a:t>
            </a:r>
          </a:p>
          <a:p>
            <a:pPr lvl="1"/>
            <a:r>
              <a:rPr lang="en-US" dirty="0"/>
              <a:t>GIS</a:t>
            </a:r>
          </a:p>
          <a:p>
            <a:r>
              <a:rPr lang="en-US" dirty="0"/>
              <a:t>Field Offices (17)</a:t>
            </a:r>
          </a:p>
          <a:p>
            <a:pPr lvl="1"/>
            <a:r>
              <a:rPr lang="en-US" dirty="0"/>
              <a:t>Conservation Planners</a:t>
            </a:r>
          </a:p>
          <a:p>
            <a:pPr lvl="1"/>
            <a:r>
              <a:rPr lang="en-US" dirty="0"/>
              <a:t>Engineers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33932A-8E0C-4D80-BAA1-08109A89040E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61C203-F22B-4149-BEC0-E220A749E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6480" y="989874"/>
            <a:ext cx="4537520" cy="58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24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1ED1-2177-4DB4-8380-E6ED4DF4D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Resource Concerns?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F82531-6FA6-FC67-1D84-3265B473127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b="1" dirty="0"/>
              <a:t>SWAPA + E and H</a:t>
            </a:r>
          </a:p>
          <a:p>
            <a:r>
              <a:rPr lang="en-US" sz="1800" dirty="0"/>
              <a:t>Soil + Water + Air + Plants + Animal + Energy &amp; Humans</a:t>
            </a:r>
          </a:p>
          <a:p>
            <a:r>
              <a:rPr lang="en-US" sz="1800" dirty="0"/>
              <a:t>For water:</a:t>
            </a:r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A2BEEBD-9D0F-4855-8FA6-8791E8A3F13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24593" r="24593"/>
          <a:stretch/>
        </p:blipFill>
        <p:spPr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6702AA-2497-474D-A119-850D06E8C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184" y="3165605"/>
            <a:ext cx="6809209" cy="351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008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D1ED1-2177-4DB4-8380-E6ED4DF4D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3743"/>
            <a:ext cx="8316876" cy="698317"/>
          </a:xfrm>
        </p:spPr>
        <p:txBody>
          <a:bodyPr>
            <a:normAutofit fontScale="90000"/>
          </a:bodyPr>
          <a:lstStyle/>
          <a:p>
            <a:r>
              <a:rPr lang="en-US" dirty="0"/>
              <a:t>How are SWAPA+HE Resource Concerns addressed?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3AF71F-3DA7-C154-27EA-5B34ABDB3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57399"/>
            <a:ext cx="6686550" cy="4119563"/>
          </a:xfrm>
        </p:spPr>
        <p:txBody>
          <a:bodyPr>
            <a:normAutofit lnSpcReduction="10000"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Conservation Practice Standards (58)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2124"/>
                </a:solidFill>
                <a:latin typeface="+mn-lt"/>
              </a:rPr>
              <a:t>G</a:t>
            </a:r>
            <a:r>
              <a:rPr lang="en-US" b="0" i="0" dirty="0">
                <a:solidFill>
                  <a:srgbClr val="202124"/>
                </a:solidFill>
                <a:effectLst/>
                <a:latin typeface="+mn-lt"/>
              </a:rPr>
              <a:t>uidelines for planning, designing, installing, operating and maintaining conservation practices. </a:t>
            </a:r>
            <a:endParaRPr lang="en-US" dirty="0">
              <a:latin typeface="+mn-lt"/>
            </a:endParaRP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Programs and initiatives designed with suites of practices to best address specific resource concerns.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NRCS staff will assess and identify the best way(s) to improve the condition of the resource.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AA2BEEBD-9D0F-4855-8FA6-8791E8A3F13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3"/>
          <a:srcRect l="24593" r="24593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504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BA2540-6EE7-1786-AD79-A7E81AEEF2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/>
              <a:t>NRCS’s Toolbox for Water Quality and Quantity Conservation</a:t>
            </a:r>
          </a:p>
          <a:p>
            <a:pPr algn="ctr"/>
            <a:endParaRPr lang="en-US" sz="4400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F13230C4-83AA-25D6-245F-F8428D98B911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24593" r="24593"/>
          <a:stretch/>
        </p:blipFill>
        <p:spPr>
          <a:xfrm>
            <a:off x="7826375" y="1825625"/>
            <a:ext cx="1119188" cy="379253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1BB1066E-9D3C-8594-5F0F-DEB9DD923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32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C26BE-C5E1-4D6D-87D0-AC42D1C9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3743"/>
            <a:ext cx="8316876" cy="69831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NRCS’s role in water protection?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7C69C-E755-491C-8487-0497BEC70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2051656"/>
            <a:ext cx="7104764" cy="4351338"/>
          </a:xfrm>
        </p:spPr>
        <p:txBody>
          <a:bodyPr>
            <a:normAutofit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Assist private agricultural lands (crop, grazing, forest) owners improve their land/address impacts from agriculture on water </a:t>
            </a:r>
            <a:r>
              <a:rPr lang="en-US" sz="1400" dirty="0"/>
              <a:t>(surface and ground)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Sediment &amp; bacteria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Excess nutrients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Herbicides &amp; pesticides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/>
              <a:t>Pathogens</a:t>
            </a:r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A0B19540-BFED-49E3-A505-9B5030C8DBC6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24593" r="24593"/>
          <a:stretch/>
        </p:blipFill>
        <p:spPr>
          <a:xfrm>
            <a:off x="7826375" y="1825625"/>
            <a:ext cx="1119188" cy="3792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1271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D6774-C50F-2D92-A008-DF590613C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Wholistic Approach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06970E-2FFF-3063-386E-D0C904B64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0"/>
            <a:r>
              <a:rPr lang="en-US" dirty="0"/>
              <a:t>NRCS has many programs but first:</a:t>
            </a:r>
          </a:p>
          <a:p>
            <a:pPr marL="228600" indent="0"/>
            <a:endParaRPr lang="en-US" dirty="0"/>
          </a:p>
          <a:p>
            <a:pPr marL="742950" indent="-514350">
              <a:buFont typeface="Arial" panose="020B0604020202020204" pitchFamily="34" charset="0"/>
              <a:buChar char="•"/>
            </a:pPr>
            <a:r>
              <a:rPr lang="en-US" dirty="0"/>
              <a:t>What would you like to see improved/how do you want your community/watershed(s) to look? </a:t>
            </a:r>
          </a:p>
          <a:p>
            <a:pPr marL="742950" indent="-514350">
              <a:buFont typeface="Arial" panose="020B0604020202020204" pitchFamily="34" charset="0"/>
              <a:buChar char="•"/>
            </a:pPr>
            <a:r>
              <a:rPr lang="en-US" dirty="0"/>
              <a:t>Then work with NRCS staff to determine which practices/programs/initiatives fit best.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9CBD36F5-5424-7E79-4A94-147E156CE71B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2"/>
          <a:srcRect l="24593" r="24593"/>
          <a:stretch/>
        </p:blipFill>
        <p:spPr>
          <a:xfrm>
            <a:off x="7826375" y="1825625"/>
            <a:ext cx="1119188" cy="3792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696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6DB01-5077-4523-B9F8-19D1F6587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06" y="992372"/>
            <a:ext cx="8709220" cy="698317"/>
          </a:xfrm>
        </p:spPr>
        <p:txBody>
          <a:bodyPr>
            <a:normAutofit fontScale="90000"/>
          </a:bodyPr>
          <a:lstStyle/>
          <a:p>
            <a:r>
              <a:rPr lang="en-US" dirty="0"/>
              <a:t>NRCS Programs Improving Source Water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1FB4D-7E99-4033-8B18-93CC4F5A01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For landowners 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2"/>
              </a:rPr>
              <a:t>Environmental Quality Incentive Program (EQIP)</a:t>
            </a:r>
            <a:endParaRPr lang="en-US" dirty="0"/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US" dirty="0"/>
              <a:t>Initiatives </a:t>
            </a:r>
            <a:r>
              <a:rPr lang="en-US" sz="1200" dirty="0"/>
              <a:t>(higher cost share than general EQIP)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Source Water Protection Priority Areas</a:t>
            </a:r>
            <a:r>
              <a:rPr lang="en-US" dirty="0"/>
              <a:t> </a:t>
            </a:r>
          </a:p>
          <a:p>
            <a:pPr marL="2057400" lvl="3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National Water Quality Initiative (NWQI)</a:t>
            </a:r>
            <a:r>
              <a:rPr lang="en-US" dirty="0"/>
              <a:t> </a:t>
            </a:r>
          </a:p>
          <a:p>
            <a:pPr marL="1143000" lvl="2" indent="0">
              <a:buNone/>
            </a:pPr>
            <a:endParaRPr lang="en-US" dirty="0"/>
          </a:p>
          <a:p>
            <a:pPr marL="685800" indent="-457200">
              <a:buFont typeface="Arial" panose="020B0604020202020204" pitchFamily="34" charset="0"/>
              <a:buChar char="•"/>
            </a:pPr>
            <a:r>
              <a:rPr lang="en-US" dirty="0"/>
              <a:t>For Watersheds/Communities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Watershed and Flood Prevention Operations</a:t>
            </a:r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Resource Conservation Partnership Program (RCPP)</a:t>
            </a: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7"/>
              </a:rPr>
              <a:t>WaterSmart (collaboration with BOR)</a:t>
            </a:r>
            <a:endParaRPr lang="en-US" dirty="0"/>
          </a:p>
          <a:p>
            <a:pPr marL="1143000" lvl="1" indent="-457200">
              <a:buFont typeface="Arial" panose="020B0604020202020204" pitchFamily="34" charset="0"/>
              <a:buChar char="•"/>
            </a:pPr>
            <a:r>
              <a:rPr lang="en-US" dirty="0">
                <a:hlinkClick r:id="rId8"/>
              </a:rPr>
              <a:t>Conservation Innovation Grants (CIG)</a:t>
            </a:r>
            <a:endParaRPr lang="en-US" dirty="0"/>
          </a:p>
        </p:txBody>
      </p:sp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E5016723-CC19-4A57-8D35-89C08DA34D5A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 rotWithShape="1">
          <a:blip r:embed="rId9"/>
          <a:srcRect l="24593" r="24593"/>
          <a:stretch/>
        </p:blipFill>
        <p:spPr>
          <a:xfrm>
            <a:off x="7826338" y="1825625"/>
            <a:ext cx="1119188" cy="3792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28462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84029</TotalTime>
  <Words>1024</Words>
  <Application>Microsoft Office PowerPoint</Application>
  <PresentationFormat>On-screen Show (4:3)</PresentationFormat>
  <Paragraphs>131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Merriweather Web</vt:lpstr>
      <vt:lpstr>Public Sans Web</vt:lpstr>
      <vt:lpstr>Office Theme</vt:lpstr>
      <vt:lpstr>Conservation Supporting Water</vt:lpstr>
      <vt:lpstr>Who is NRCS? </vt:lpstr>
      <vt:lpstr>Where is NRCS-Idaho?</vt:lpstr>
      <vt:lpstr>What are Resource Concerns?</vt:lpstr>
      <vt:lpstr>How are SWAPA+HE Resource Concerns addressed? </vt:lpstr>
      <vt:lpstr>PowerPoint Presentation</vt:lpstr>
      <vt:lpstr>What is NRCS’s role in water protection?</vt:lpstr>
      <vt:lpstr>Wholistic Approach</vt:lpstr>
      <vt:lpstr>NRCS Programs Improving Source Water</vt:lpstr>
      <vt:lpstr>HUC-12 Level Watershed</vt:lpstr>
      <vt:lpstr>PowerPoint Presentation</vt:lpstr>
      <vt:lpstr>National Water Quality Initiative (NWQI)</vt:lpstr>
      <vt:lpstr>SWP Areas vs. NWQI</vt:lpstr>
      <vt:lpstr>Resource Conservation Partnership Program (RCPP)</vt:lpstr>
      <vt:lpstr>Watershed &amp; Flood Prevention Operations Program (aka PL-566)</vt:lpstr>
      <vt:lpstr>PowerPoint Presentation</vt:lpstr>
      <vt:lpstr> QUESTIONS? Maureen Pepper 208-378-5723 maureen.pepper@usda.gov  Idaho | Natural Resources Conservation Service (usda.gov)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EQIP-NWQI</dc:title>
  <dc:creator>Cole, Jennifer - FPAC-BC, Spokane, WA</dc:creator>
  <cp:lastModifiedBy>Pepper, Maureen - FPAC-NRCS, ID</cp:lastModifiedBy>
  <cp:revision>85</cp:revision>
  <dcterms:created xsi:type="dcterms:W3CDTF">2019-04-30T16:50:03Z</dcterms:created>
  <dcterms:modified xsi:type="dcterms:W3CDTF">2023-10-19T02:50:58Z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0x010100CF7916EE5105544B8E10241FBC76210C</vt:lpwstr>
  </property>
</Properties>
</file>