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67" r:id="rId2"/>
    <p:sldId id="270" r:id="rId3"/>
    <p:sldId id="268" r:id="rId4"/>
    <p:sldId id="264" r:id="rId5"/>
    <p:sldId id="271" r:id="rId6"/>
    <p:sldId id="269" r:id="rId7"/>
    <p:sldId id="266" r:id="rId8"/>
    <p:sldId id="257" r:id="rId9"/>
    <p:sldId id="274" r:id="rId10"/>
    <p:sldId id="273" r:id="rId11"/>
    <p:sldId id="27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BD4DAE-F139-4269-B0E3-8B11B36713E7}" v="138" dt="2023-10-16T18:47:28.7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8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usack, Ciara J" userId="d46a1df3-17c5-4420-87f8-ee0ae6e02add" providerId="ADAL" clId="{33BD4DAE-F139-4269-B0E3-8B11B36713E7}"/>
    <pc:docChg chg="undo custSel addSld delSld modSld">
      <pc:chgData name="Cusack, Ciara J" userId="d46a1df3-17c5-4420-87f8-ee0ae6e02add" providerId="ADAL" clId="{33BD4DAE-F139-4269-B0E3-8B11B36713E7}" dt="2023-10-16T18:47:28.758" v="3007" actId="20577"/>
      <pc:docMkLst>
        <pc:docMk/>
      </pc:docMkLst>
      <pc:sldChg chg="addSp delSp modSp mod setBg">
        <pc:chgData name="Cusack, Ciara J" userId="d46a1df3-17c5-4420-87f8-ee0ae6e02add" providerId="ADAL" clId="{33BD4DAE-F139-4269-B0E3-8B11B36713E7}" dt="2023-10-16T15:54:42.386" v="2257" actId="20577"/>
        <pc:sldMkLst>
          <pc:docMk/>
          <pc:sldMk cId="2667131419" sldId="257"/>
        </pc:sldMkLst>
        <pc:spChg chg="mod">
          <ac:chgData name="Cusack, Ciara J" userId="d46a1df3-17c5-4420-87f8-ee0ae6e02add" providerId="ADAL" clId="{33BD4DAE-F139-4269-B0E3-8B11B36713E7}" dt="2023-10-16T14:41:58.746" v="1024" actId="26606"/>
          <ac:spMkLst>
            <pc:docMk/>
            <pc:sldMk cId="2667131419" sldId="257"/>
            <ac:spMk id="2" creationId="{4D8DDE40-D27E-473B-A1BE-F2CAC5BD3FF5}"/>
          </ac:spMkLst>
        </pc:spChg>
        <pc:spChg chg="mod ord">
          <ac:chgData name="Cusack, Ciara J" userId="d46a1df3-17c5-4420-87f8-ee0ae6e02add" providerId="ADAL" clId="{33BD4DAE-F139-4269-B0E3-8B11B36713E7}" dt="2023-10-16T15:54:42.386" v="2257" actId="20577"/>
          <ac:spMkLst>
            <pc:docMk/>
            <pc:sldMk cId="2667131419" sldId="257"/>
            <ac:spMk id="3" creationId="{4EA3EF15-BC46-4094-B658-B95400B51344}"/>
          </ac:spMkLst>
        </pc:spChg>
        <pc:spChg chg="add">
          <ac:chgData name="Cusack, Ciara J" userId="d46a1df3-17c5-4420-87f8-ee0ae6e02add" providerId="ADAL" clId="{33BD4DAE-F139-4269-B0E3-8B11B36713E7}" dt="2023-10-16T14:41:58.746" v="1024" actId="26606"/>
          <ac:spMkLst>
            <pc:docMk/>
            <pc:sldMk cId="2667131419" sldId="257"/>
            <ac:spMk id="1033" creationId="{4038CB10-1F5C-4D54-9DF7-12586DE5B007}"/>
          </ac:spMkLst>
        </pc:spChg>
        <pc:spChg chg="add">
          <ac:chgData name="Cusack, Ciara J" userId="d46a1df3-17c5-4420-87f8-ee0ae6e02add" providerId="ADAL" clId="{33BD4DAE-F139-4269-B0E3-8B11B36713E7}" dt="2023-10-16T14:41:58.746" v="1024" actId="26606"/>
          <ac:spMkLst>
            <pc:docMk/>
            <pc:sldMk cId="2667131419" sldId="257"/>
            <ac:spMk id="1035" creationId="{73ED6512-6858-4552-B699-9A97FE9A4EA2}"/>
          </ac:spMkLst>
        </pc:spChg>
        <pc:picChg chg="del">
          <ac:chgData name="Cusack, Ciara J" userId="d46a1df3-17c5-4420-87f8-ee0ae6e02add" providerId="ADAL" clId="{33BD4DAE-F139-4269-B0E3-8B11B36713E7}" dt="2023-10-16T13:43:08.506" v="79" actId="478"/>
          <ac:picMkLst>
            <pc:docMk/>
            <pc:sldMk cId="2667131419" sldId="257"/>
            <ac:picMk id="5" creationId="{F9F9D74C-6BDE-4936-B66A-978A9ECC199C}"/>
          </ac:picMkLst>
        </pc:picChg>
        <pc:picChg chg="del mod">
          <ac:chgData name="Cusack, Ciara J" userId="d46a1df3-17c5-4420-87f8-ee0ae6e02add" providerId="ADAL" clId="{33BD4DAE-F139-4269-B0E3-8B11B36713E7}" dt="2023-10-16T14:36:54.291" v="822" actId="21"/>
          <ac:picMkLst>
            <pc:docMk/>
            <pc:sldMk cId="2667131419" sldId="257"/>
            <ac:picMk id="1026" creationId="{46ADFF15-7610-43E7-897D-ADBC5DF3FB89}"/>
          </ac:picMkLst>
        </pc:picChg>
        <pc:picChg chg="mod">
          <ac:chgData name="Cusack, Ciara J" userId="d46a1df3-17c5-4420-87f8-ee0ae6e02add" providerId="ADAL" clId="{33BD4DAE-F139-4269-B0E3-8B11B36713E7}" dt="2023-10-16T14:41:58.746" v="1024" actId="26606"/>
          <ac:picMkLst>
            <pc:docMk/>
            <pc:sldMk cId="2667131419" sldId="257"/>
            <ac:picMk id="1028" creationId="{02D3125F-3B6B-4FD4-89A4-0C3AFE386A28}"/>
          </ac:picMkLst>
        </pc:picChg>
      </pc:sldChg>
      <pc:sldChg chg="del">
        <pc:chgData name="Cusack, Ciara J" userId="d46a1df3-17c5-4420-87f8-ee0ae6e02add" providerId="ADAL" clId="{33BD4DAE-F139-4269-B0E3-8B11B36713E7}" dt="2023-10-16T16:09:02.710" v="2531" actId="47"/>
        <pc:sldMkLst>
          <pc:docMk/>
          <pc:sldMk cId="916864556" sldId="260"/>
        </pc:sldMkLst>
      </pc:sldChg>
      <pc:sldChg chg="del">
        <pc:chgData name="Cusack, Ciara J" userId="d46a1df3-17c5-4420-87f8-ee0ae6e02add" providerId="ADAL" clId="{33BD4DAE-F139-4269-B0E3-8B11B36713E7}" dt="2023-10-16T16:04:56.146" v="2449" actId="47"/>
        <pc:sldMkLst>
          <pc:docMk/>
          <pc:sldMk cId="2588649936" sldId="262"/>
        </pc:sldMkLst>
      </pc:sldChg>
      <pc:sldChg chg="del">
        <pc:chgData name="Cusack, Ciara J" userId="d46a1df3-17c5-4420-87f8-ee0ae6e02add" providerId="ADAL" clId="{33BD4DAE-F139-4269-B0E3-8B11B36713E7}" dt="2023-10-16T16:05:00.740" v="2450" actId="47"/>
        <pc:sldMkLst>
          <pc:docMk/>
          <pc:sldMk cId="4034083715" sldId="263"/>
        </pc:sldMkLst>
      </pc:sldChg>
      <pc:sldChg chg="addSp delSp modSp mod setBg">
        <pc:chgData name="Cusack, Ciara J" userId="d46a1df3-17c5-4420-87f8-ee0ae6e02add" providerId="ADAL" clId="{33BD4DAE-F139-4269-B0E3-8B11B36713E7}" dt="2023-10-16T15:47:25.553" v="1980" actId="14"/>
        <pc:sldMkLst>
          <pc:docMk/>
          <pc:sldMk cId="3612155337" sldId="264"/>
        </pc:sldMkLst>
        <pc:spChg chg="mod">
          <ac:chgData name="Cusack, Ciara J" userId="d46a1df3-17c5-4420-87f8-ee0ae6e02add" providerId="ADAL" clId="{33BD4DAE-F139-4269-B0E3-8B11B36713E7}" dt="2023-10-16T15:32:57.491" v="1657" actId="26606"/>
          <ac:spMkLst>
            <pc:docMk/>
            <pc:sldMk cId="3612155337" sldId="264"/>
            <ac:spMk id="2" creationId="{4D8DDE40-D27E-473B-A1BE-F2CAC5BD3FF5}"/>
          </ac:spMkLst>
        </pc:spChg>
        <pc:spChg chg="mod ord">
          <ac:chgData name="Cusack, Ciara J" userId="d46a1df3-17c5-4420-87f8-ee0ae6e02add" providerId="ADAL" clId="{33BD4DAE-F139-4269-B0E3-8B11B36713E7}" dt="2023-10-16T15:47:25.553" v="1980" actId="14"/>
          <ac:spMkLst>
            <pc:docMk/>
            <pc:sldMk cId="3612155337" sldId="264"/>
            <ac:spMk id="3" creationId="{4EA3EF15-BC46-4094-B658-B95400B51344}"/>
          </ac:spMkLst>
        </pc:spChg>
        <pc:spChg chg="add del">
          <ac:chgData name="Cusack, Ciara J" userId="d46a1df3-17c5-4420-87f8-ee0ae6e02add" providerId="ADAL" clId="{33BD4DAE-F139-4269-B0E3-8B11B36713E7}" dt="2023-10-16T15:34:34.878" v="1705" actId="26606"/>
          <ac:spMkLst>
            <pc:docMk/>
            <pc:sldMk cId="3612155337" sldId="264"/>
            <ac:spMk id="7" creationId="{4038CB10-1F5C-4D54-9DF7-12586DE5B007}"/>
          </ac:spMkLst>
        </pc:spChg>
        <pc:spChg chg="add del">
          <ac:chgData name="Cusack, Ciara J" userId="d46a1df3-17c5-4420-87f8-ee0ae6e02add" providerId="ADAL" clId="{33BD4DAE-F139-4269-B0E3-8B11B36713E7}" dt="2023-10-16T15:34:34.878" v="1705" actId="26606"/>
          <ac:spMkLst>
            <pc:docMk/>
            <pc:sldMk cId="3612155337" sldId="264"/>
            <ac:spMk id="8" creationId="{73ED6512-6858-4552-B699-9A97FE9A4EA2}"/>
          </ac:spMkLst>
        </pc:spChg>
        <pc:spChg chg="add del">
          <ac:chgData name="Cusack, Ciara J" userId="d46a1df3-17c5-4420-87f8-ee0ae6e02add" providerId="ADAL" clId="{33BD4DAE-F139-4269-B0E3-8B11B36713E7}" dt="2023-10-16T15:32:48.120" v="1652" actId="26606"/>
          <ac:spMkLst>
            <pc:docMk/>
            <pc:sldMk cId="3612155337" sldId="264"/>
            <ac:spMk id="10" creationId="{4038CB10-1F5C-4D54-9DF7-12586DE5B007}"/>
          </ac:spMkLst>
        </pc:spChg>
        <pc:spChg chg="add">
          <ac:chgData name="Cusack, Ciara J" userId="d46a1df3-17c5-4420-87f8-ee0ae6e02add" providerId="ADAL" clId="{33BD4DAE-F139-4269-B0E3-8B11B36713E7}" dt="2023-10-16T15:34:34.878" v="1705" actId="26606"/>
          <ac:spMkLst>
            <pc:docMk/>
            <pc:sldMk cId="3612155337" sldId="264"/>
            <ac:spMk id="11" creationId="{73ED6512-6858-4552-B699-9A97FE9A4EA2}"/>
          </ac:spMkLst>
        </pc:spChg>
        <pc:spChg chg="add del">
          <ac:chgData name="Cusack, Ciara J" userId="d46a1df3-17c5-4420-87f8-ee0ae6e02add" providerId="ADAL" clId="{33BD4DAE-F139-4269-B0E3-8B11B36713E7}" dt="2023-10-16T15:32:48.120" v="1652" actId="26606"/>
          <ac:spMkLst>
            <pc:docMk/>
            <pc:sldMk cId="3612155337" sldId="264"/>
            <ac:spMk id="12" creationId="{73ED6512-6858-4552-B699-9A97FE9A4EA2}"/>
          </ac:spMkLst>
        </pc:spChg>
        <pc:spChg chg="add">
          <ac:chgData name="Cusack, Ciara J" userId="d46a1df3-17c5-4420-87f8-ee0ae6e02add" providerId="ADAL" clId="{33BD4DAE-F139-4269-B0E3-8B11B36713E7}" dt="2023-10-16T15:34:34.878" v="1705" actId="26606"/>
          <ac:spMkLst>
            <pc:docMk/>
            <pc:sldMk cId="3612155337" sldId="264"/>
            <ac:spMk id="13" creationId="{4038CB10-1F5C-4D54-9DF7-12586DE5B007}"/>
          </ac:spMkLst>
        </pc:spChg>
        <pc:spChg chg="add del">
          <ac:chgData name="Cusack, Ciara J" userId="d46a1df3-17c5-4420-87f8-ee0ae6e02add" providerId="ADAL" clId="{33BD4DAE-F139-4269-B0E3-8B11B36713E7}" dt="2023-10-16T15:32:53.867" v="1654" actId="26606"/>
          <ac:spMkLst>
            <pc:docMk/>
            <pc:sldMk cId="3612155337" sldId="264"/>
            <ac:spMk id="14" creationId="{27B7C6F6-4579-4D42-9857-ED1B2EE07B99}"/>
          </ac:spMkLst>
        </pc:spChg>
        <pc:spChg chg="add del">
          <ac:chgData name="Cusack, Ciara J" userId="d46a1df3-17c5-4420-87f8-ee0ae6e02add" providerId="ADAL" clId="{33BD4DAE-F139-4269-B0E3-8B11B36713E7}" dt="2023-10-16T15:32:53.867" v="1654" actId="26606"/>
          <ac:spMkLst>
            <pc:docMk/>
            <pc:sldMk cId="3612155337" sldId="264"/>
            <ac:spMk id="15" creationId="{7E6D8249-E901-4E71-B15A-A7F5D7F7B0E1}"/>
          </ac:spMkLst>
        </pc:spChg>
        <pc:picChg chg="del">
          <ac:chgData name="Cusack, Ciara J" userId="d46a1df3-17c5-4420-87f8-ee0ae6e02add" providerId="ADAL" clId="{33BD4DAE-F139-4269-B0E3-8B11B36713E7}" dt="2023-10-16T15:28:52.232" v="1575" actId="478"/>
          <ac:picMkLst>
            <pc:docMk/>
            <pc:sldMk cId="3612155337" sldId="264"/>
            <ac:picMk id="4" creationId="{36A138C8-07CD-59C6-DE32-A4EBCF090186}"/>
          </ac:picMkLst>
        </pc:picChg>
        <pc:picChg chg="mod">
          <ac:chgData name="Cusack, Ciara J" userId="d46a1df3-17c5-4420-87f8-ee0ae6e02add" providerId="ADAL" clId="{33BD4DAE-F139-4269-B0E3-8B11B36713E7}" dt="2023-10-16T15:35:39.228" v="1722" actId="1076"/>
          <ac:picMkLst>
            <pc:docMk/>
            <pc:sldMk cId="3612155337" sldId="264"/>
            <ac:picMk id="5" creationId="{0CEA0161-8F8C-CD5D-4418-980E4171B377}"/>
          </ac:picMkLst>
        </pc:picChg>
        <pc:picChg chg="del">
          <ac:chgData name="Cusack, Ciara J" userId="d46a1df3-17c5-4420-87f8-ee0ae6e02add" providerId="ADAL" clId="{33BD4DAE-F139-4269-B0E3-8B11B36713E7}" dt="2023-10-16T13:43:11.917" v="80" actId="478"/>
          <ac:picMkLst>
            <pc:docMk/>
            <pc:sldMk cId="3612155337" sldId="264"/>
            <ac:picMk id="1026" creationId="{5A31EDFD-0818-767D-8A40-9279C7EDE144}"/>
          </ac:picMkLst>
        </pc:picChg>
      </pc:sldChg>
      <pc:sldChg chg="addSp delSp modSp mod setBg">
        <pc:chgData name="Cusack, Ciara J" userId="d46a1df3-17c5-4420-87f8-ee0ae6e02add" providerId="ADAL" clId="{33BD4DAE-F139-4269-B0E3-8B11B36713E7}" dt="2023-10-16T15:56:22.563" v="2277" actId="20577"/>
        <pc:sldMkLst>
          <pc:docMk/>
          <pc:sldMk cId="4225115260" sldId="266"/>
        </pc:sldMkLst>
        <pc:spChg chg="mod">
          <ac:chgData name="Cusack, Ciara J" userId="d46a1df3-17c5-4420-87f8-ee0ae6e02add" providerId="ADAL" clId="{33BD4DAE-F139-4269-B0E3-8B11B36713E7}" dt="2023-10-16T15:55:39.174" v="2274" actId="26606"/>
          <ac:spMkLst>
            <pc:docMk/>
            <pc:sldMk cId="4225115260" sldId="266"/>
            <ac:spMk id="2" creationId="{4D8DDE40-D27E-473B-A1BE-F2CAC5BD3FF5}"/>
          </ac:spMkLst>
        </pc:spChg>
        <pc:spChg chg="mod ord">
          <ac:chgData name="Cusack, Ciara J" userId="d46a1df3-17c5-4420-87f8-ee0ae6e02add" providerId="ADAL" clId="{33BD4DAE-F139-4269-B0E3-8B11B36713E7}" dt="2023-10-16T15:56:22.563" v="2277" actId="20577"/>
          <ac:spMkLst>
            <pc:docMk/>
            <pc:sldMk cId="4225115260" sldId="266"/>
            <ac:spMk id="3" creationId="{4EA3EF15-BC46-4094-B658-B95400B51344}"/>
          </ac:spMkLst>
        </pc:spChg>
        <pc:spChg chg="add del">
          <ac:chgData name="Cusack, Ciara J" userId="d46a1df3-17c5-4420-87f8-ee0ae6e02add" providerId="ADAL" clId="{33BD4DAE-F139-4269-B0E3-8B11B36713E7}" dt="2023-10-16T15:55:39.174" v="2274" actId="26606"/>
          <ac:spMkLst>
            <pc:docMk/>
            <pc:sldMk cId="4225115260" sldId="266"/>
            <ac:spMk id="2057" creationId="{6109556B-EAE9-4435-B409-0519F2CBDB14}"/>
          </ac:spMkLst>
        </pc:spChg>
        <pc:spChg chg="add">
          <ac:chgData name="Cusack, Ciara J" userId="d46a1df3-17c5-4420-87f8-ee0ae6e02add" providerId="ADAL" clId="{33BD4DAE-F139-4269-B0E3-8B11B36713E7}" dt="2023-10-16T15:55:39.174" v="2274" actId="26606"/>
          <ac:spMkLst>
            <pc:docMk/>
            <pc:sldMk cId="4225115260" sldId="266"/>
            <ac:spMk id="2064" creationId="{4038CB10-1F5C-4D54-9DF7-12586DE5B007}"/>
          </ac:spMkLst>
        </pc:spChg>
        <pc:spChg chg="add">
          <ac:chgData name="Cusack, Ciara J" userId="d46a1df3-17c5-4420-87f8-ee0ae6e02add" providerId="ADAL" clId="{33BD4DAE-F139-4269-B0E3-8B11B36713E7}" dt="2023-10-16T15:55:39.174" v="2274" actId="26606"/>
          <ac:spMkLst>
            <pc:docMk/>
            <pc:sldMk cId="4225115260" sldId="266"/>
            <ac:spMk id="2066" creationId="{73ED6512-6858-4552-B699-9A97FE9A4EA2}"/>
          </ac:spMkLst>
        </pc:spChg>
        <pc:picChg chg="mod">
          <ac:chgData name="Cusack, Ciara J" userId="d46a1df3-17c5-4420-87f8-ee0ae6e02add" providerId="ADAL" clId="{33BD4DAE-F139-4269-B0E3-8B11B36713E7}" dt="2023-10-16T15:55:39.174" v="2274" actId="26606"/>
          <ac:picMkLst>
            <pc:docMk/>
            <pc:sldMk cId="4225115260" sldId="266"/>
            <ac:picMk id="2052" creationId="{068F227B-B728-1471-9248-4A769E90C0A5}"/>
          </ac:picMkLst>
        </pc:picChg>
        <pc:picChg chg="del mod">
          <ac:chgData name="Cusack, Ciara J" userId="d46a1df3-17c5-4420-87f8-ee0ae6e02add" providerId="ADAL" clId="{33BD4DAE-F139-4269-B0E3-8B11B36713E7}" dt="2023-10-16T13:43:00.282" v="76" actId="478"/>
          <ac:picMkLst>
            <pc:docMk/>
            <pc:sldMk cId="4225115260" sldId="266"/>
            <ac:picMk id="2054" creationId="{0B41B416-B8A1-30C2-D74C-511FC05D3284}"/>
          </ac:picMkLst>
        </pc:picChg>
        <pc:picChg chg="del">
          <ac:chgData name="Cusack, Ciara J" userId="d46a1df3-17c5-4420-87f8-ee0ae6e02add" providerId="ADAL" clId="{33BD4DAE-F139-4269-B0E3-8B11B36713E7}" dt="2023-10-16T13:42:58.044" v="74" actId="478"/>
          <ac:picMkLst>
            <pc:docMk/>
            <pc:sldMk cId="4225115260" sldId="266"/>
            <ac:picMk id="2060" creationId="{E8634C04-4E94-4191-EA63-B2A73369836E}"/>
          </ac:picMkLst>
        </pc:picChg>
        <pc:cxnChg chg="add del">
          <ac:chgData name="Cusack, Ciara J" userId="d46a1df3-17c5-4420-87f8-ee0ae6e02add" providerId="ADAL" clId="{33BD4DAE-F139-4269-B0E3-8B11B36713E7}" dt="2023-10-16T15:55:39.174" v="2274" actId="26606"/>
          <ac:cxnSpMkLst>
            <pc:docMk/>
            <pc:sldMk cId="4225115260" sldId="266"/>
            <ac:cxnSpMk id="2059" creationId="{5814CCBE-423E-41B2-A9F3-82679F490EF4}"/>
          </ac:cxnSpMkLst>
        </pc:cxnChg>
      </pc:sldChg>
      <pc:sldChg chg="addSp delSp modSp new mod setBg addAnim delAnim">
        <pc:chgData name="Cusack, Ciara J" userId="d46a1df3-17c5-4420-87f8-ee0ae6e02add" providerId="ADAL" clId="{33BD4DAE-F139-4269-B0E3-8B11B36713E7}" dt="2023-10-16T14:27:51.490" v="807" actId="20577"/>
        <pc:sldMkLst>
          <pc:docMk/>
          <pc:sldMk cId="2594968609" sldId="267"/>
        </pc:sldMkLst>
        <pc:spChg chg="mod ord">
          <ac:chgData name="Cusack, Ciara J" userId="d46a1df3-17c5-4420-87f8-ee0ae6e02add" providerId="ADAL" clId="{33BD4DAE-F139-4269-B0E3-8B11B36713E7}" dt="2023-10-16T14:27:51.490" v="807" actId="20577"/>
          <ac:spMkLst>
            <pc:docMk/>
            <pc:sldMk cId="2594968609" sldId="267"/>
            <ac:spMk id="2" creationId="{10B3A59C-757D-AE96-2389-DC47C2AF64C5}"/>
          </ac:spMkLst>
        </pc:spChg>
        <pc:spChg chg="mod ord">
          <ac:chgData name="Cusack, Ciara J" userId="d46a1df3-17c5-4420-87f8-ee0ae6e02add" providerId="ADAL" clId="{33BD4DAE-F139-4269-B0E3-8B11B36713E7}" dt="2023-10-16T13:57:39.297" v="333" actId="20577"/>
          <ac:spMkLst>
            <pc:docMk/>
            <pc:sldMk cId="2594968609" sldId="267"/>
            <ac:spMk id="3" creationId="{9D6D7F0A-6BA9-0393-0361-BEF7FCFBA2B8}"/>
          </ac:spMkLst>
        </pc:spChg>
        <pc:spChg chg="add del">
          <ac:chgData name="Cusack, Ciara J" userId="d46a1df3-17c5-4420-87f8-ee0ae6e02add" providerId="ADAL" clId="{33BD4DAE-F139-4269-B0E3-8B11B36713E7}" dt="2023-10-16T13:57:12.211" v="303" actId="26606"/>
          <ac:spMkLst>
            <pc:docMk/>
            <pc:sldMk cId="2594968609" sldId="267"/>
            <ac:spMk id="8" creationId="{4C0648FB-4388-443C-8D4E-4A9FF0336078}"/>
          </ac:spMkLst>
        </pc:spChg>
        <pc:spChg chg="add del">
          <ac:chgData name="Cusack, Ciara J" userId="d46a1df3-17c5-4420-87f8-ee0ae6e02add" providerId="ADAL" clId="{33BD4DAE-F139-4269-B0E3-8B11B36713E7}" dt="2023-10-16T13:57:12.211" v="303" actId="26606"/>
          <ac:spMkLst>
            <pc:docMk/>
            <pc:sldMk cId="2594968609" sldId="267"/>
            <ac:spMk id="10" creationId="{4A8D762E-DA8D-419A-BA44-68B93D3D92F8}"/>
          </ac:spMkLst>
        </pc:spChg>
        <pc:spChg chg="add del">
          <ac:chgData name="Cusack, Ciara J" userId="d46a1df3-17c5-4420-87f8-ee0ae6e02add" providerId="ADAL" clId="{33BD4DAE-F139-4269-B0E3-8B11B36713E7}" dt="2023-10-16T13:57:12.201" v="302" actId="26606"/>
          <ac:spMkLst>
            <pc:docMk/>
            <pc:sldMk cId="2594968609" sldId="267"/>
            <ac:spMk id="17" creationId="{A540FAC9-3505-49ED-9B06-A0F8C1485394}"/>
          </ac:spMkLst>
        </pc:spChg>
        <pc:spChg chg="add del">
          <ac:chgData name="Cusack, Ciara J" userId="d46a1df3-17c5-4420-87f8-ee0ae6e02add" providerId="ADAL" clId="{33BD4DAE-F139-4269-B0E3-8B11B36713E7}" dt="2023-10-16T13:57:12.201" v="302" actId="26606"/>
          <ac:spMkLst>
            <pc:docMk/>
            <pc:sldMk cId="2594968609" sldId="267"/>
            <ac:spMk id="19" creationId="{9879B3CD-E329-42F5-B136-BA1F37EC0532}"/>
          </ac:spMkLst>
        </pc:spChg>
        <pc:spChg chg="add del">
          <ac:chgData name="Cusack, Ciara J" userId="d46a1df3-17c5-4420-87f8-ee0ae6e02add" providerId="ADAL" clId="{33BD4DAE-F139-4269-B0E3-8B11B36713E7}" dt="2023-10-16T13:57:12.201" v="302" actId="26606"/>
          <ac:spMkLst>
            <pc:docMk/>
            <pc:sldMk cId="2594968609" sldId="267"/>
            <ac:spMk id="23" creationId="{EA0B4097-B645-43E0-A2B5-B8D688E74592}"/>
          </ac:spMkLst>
        </pc:spChg>
        <pc:spChg chg="add del">
          <ac:chgData name="Cusack, Ciara J" userId="d46a1df3-17c5-4420-87f8-ee0ae6e02add" providerId="ADAL" clId="{33BD4DAE-F139-4269-B0E3-8B11B36713E7}" dt="2023-10-16T13:57:25.572" v="305" actId="26606"/>
          <ac:spMkLst>
            <pc:docMk/>
            <pc:sldMk cId="2594968609" sldId="267"/>
            <ac:spMk id="25" creationId="{4BA0C938-1486-4635-9F6C-44D521FA6A4E}"/>
          </ac:spMkLst>
        </pc:spChg>
        <pc:spChg chg="add del">
          <ac:chgData name="Cusack, Ciara J" userId="d46a1df3-17c5-4420-87f8-ee0ae6e02add" providerId="ADAL" clId="{33BD4DAE-F139-4269-B0E3-8B11B36713E7}" dt="2023-10-16T13:57:25.572" v="305" actId="26606"/>
          <ac:spMkLst>
            <pc:docMk/>
            <pc:sldMk cId="2594968609" sldId="267"/>
            <ac:spMk id="26" creationId="{942A7ABB-6A86-4A02-A072-FA82CDCE533C}"/>
          </ac:spMkLst>
        </pc:spChg>
        <pc:spChg chg="add">
          <ac:chgData name="Cusack, Ciara J" userId="d46a1df3-17c5-4420-87f8-ee0ae6e02add" providerId="ADAL" clId="{33BD4DAE-F139-4269-B0E3-8B11B36713E7}" dt="2023-10-16T13:57:25.572" v="305" actId="26606"/>
          <ac:spMkLst>
            <pc:docMk/>
            <pc:sldMk cId="2594968609" sldId="267"/>
            <ac:spMk id="32" creationId="{A540FAC9-3505-49ED-9B06-A0F8C1485394}"/>
          </ac:spMkLst>
        </pc:spChg>
        <pc:spChg chg="add">
          <ac:chgData name="Cusack, Ciara J" userId="d46a1df3-17c5-4420-87f8-ee0ae6e02add" providerId="ADAL" clId="{33BD4DAE-F139-4269-B0E3-8B11B36713E7}" dt="2023-10-16T13:57:25.572" v="305" actId="26606"/>
          <ac:spMkLst>
            <pc:docMk/>
            <pc:sldMk cId="2594968609" sldId="267"/>
            <ac:spMk id="34" creationId="{9879B3CD-E329-42F5-B136-BA1F37EC0532}"/>
          </ac:spMkLst>
        </pc:spChg>
        <pc:spChg chg="add">
          <ac:chgData name="Cusack, Ciara J" userId="d46a1df3-17c5-4420-87f8-ee0ae6e02add" providerId="ADAL" clId="{33BD4DAE-F139-4269-B0E3-8B11B36713E7}" dt="2023-10-16T13:57:25.572" v="305" actId="26606"/>
          <ac:spMkLst>
            <pc:docMk/>
            <pc:sldMk cId="2594968609" sldId="267"/>
            <ac:spMk id="38" creationId="{EA0B4097-B645-43E0-A2B5-B8D688E74592}"/>
          </ac:spMkLst>
        </pc:spChg>
        <pc:cxnChg chg="add del">
          <ac:chgData name="Cusack, Ciara J" userId="d46a1df3-17c5-4420-87f8-ee0ae6e02add" providerId="ADAL" clId="{33BD4DAE-F139-4269-B0E3-8B11B36713E7}" dt="2023-10-16T13:57:12.211" v="303" actId="26606"/>
          <ac:cxnSpMkLst>
            <pc:docMk/>
            <pc:sldMk cId="2594968609" sldId="267"/>
            <ac:cxnSpMk id="12" creationId="{47F95953-8E19-4C01-997F-0E959B52B7AB}"/>
          </ac:cxnSpMkLst>
        </pc:cxnChg>
        <pc:cxnChg chg="add del">
          <ac:chgData name="Cusack, Ciara J" userId="d46a1df3-17c5-4420-87f8-ee0ae6e02add" providerId="ADAL" clId="{33BD4DAE-F139-4269-B0E3-8B11B36713E7}" dt="2023-10-16T13:57:12.201" v="302" actId="26606"/>
          <ac:cxnSpMkLst>
            <pc:docMk/>
            <pc:sldMk cId="2594968609" sldId="267"/>
            <ac:cxnSpMk id="21" creationId="{51B042EF-3024-4C57-B282-1B30607FB7C7}"/>
          </ac:cxnSpMkLst>
        </pc:cxnChg>
        <pc:cxnChg chg="add del">
          <ac:chgData name="Cusack, Ciara J" userId="d46a1df3-17c5-4420-87f8-ee0ae6e02add" providerId="ADAL" clId="{33BD4DAE-F139-4269-B0E3-8B11B36713E7}" dt="2023-10-16T13:57:25.572" v="305" actId="26606"/>
          <ac:cxnSpMkLst>
            <pc:docMk/>
            <pc:sldMk cId="2594968609" sldId="267"/>
            <ac:cxnSpMk id="27" creationId="{B6916720-6D22-4D4B-BC19-23008C7DD487}"/>
          </ac:cxnSpMkLst>
        </pc:cxnChg>
        <pc:cxnChg chg="add">
          <ac:chgData name="Cusack, Ciara J" userId="d46a1df3-17c5-4420-87f8-ee0ae6e02add" providerId="ADAL" clId="{33BD4DAE-F139-4269-B0E3-8B11B36713E7}" dt="2023-10-16T13:57:25.572" v="305" actId="26606"/>
          <ac:cxnSpMkLst>
            <pc:docMk/>
            <pc:sldMk cId="2594968609" sldId="267"/>
            <ac:cxnSpMk id="36" creationId="{51B042EF-3024-4C57-B282-1B30607FB7C7}"/>
          </ac:cxnSpMkLst>
        </pc:cxnChg>
      </pc:sldChg>
      <pc:sldChg chg="addSp delSp modSp new mod setBg">
        <pc:chgData name="Cusack, Ciara J" userId="d46a1df3-17c5-4420-87f8-ee0ae6e02add" providerId="ADAL" clId="{33BD4DAE-F139-4269-B0E3-8B11B36713E7}" dt="2023-10-16T16:27:31.010" v="2815" actId="20577"/>
        <pc:sldMkLst>
          <pc:docMk/>
          <pc:sldMk cId="2851637646" sldId="268"/>
        </pc:sldMkLst>
        <pc:spChg chg="mod">
          <ac:chgData name="Cusack, Ciara J" userId="d46a1df3-17c5-4420-87f8-ee0ae6e02add" providerId="ADAL" clId="{33BD4DAE-F139-4269-B0E3-8B11B36713E7}" dt="2023-10-16T16:27:31.010" v="2815" actId="20577"/>
          <ac:spMkLst>
            <pc:docMk/>
            <pc:sldMk cId="2851637646" sldId="268"/>
            <ac:spMk id="2" creationId="{8DAA668D-F6AC-0D3C-7643-43CB009E9D25}"/>
          </ac:spMkLst>
        </pc:spChg>
        <pc:spChg chg="del mod">
          <ac:chgData name="Cusack, Ciara J" userId="d46a1df3-17c5-4420-87f8-ee0ae6e02add" providerId="ADAL" clId="{33BD4DAE-F139-4269-B0E3-8B11B36713E7}" dt="2023-10-16T16:07:09.879" v="2471" actId="26606"/>
          <ac:spMkLst>
            <pc:docMk/>
            <pc:sldMk cId="2851637646" sldId="268"/>
            <ac:spMk id="3" creationId="{E5C107BB-13E4-3BBD-1BD1-E308D403A519}"/>
          </ac:spMkLst>
        </pc:spChg>
        <pc:spChg chg="add del">
          <ac:chgData name="Cusack, Ciara J" userId="d46a1df3-17c5-4420-87f8-ee0ae6e02add" providerId="ADAL" clId="{33BD4DAE-F139-4269-B0E3-8B11B36713E7}" dt="2023-10-16T16:07:09.879" v="2471" actId="26606"/>
          <ac:spMkLst>
            <pc:docMk/>
            <pc:sldMk cId="2851637646" sldId="268"/>
            <ac:spMk id="8" creationId="{77D7B666-D5E6-48CE-B26A-FB5E5C34AF90}"/>
          </ac:spMkLst>
        </pc:spChg>
        <pc:spChg chg="add del">
          <ac:chgData name="Cusack, Ciara J" userId="d46a1df3-17c5-4420-87f8-ee0ae6e02add" providerId="ADAL" clId="{33BD4DAE-F139-4269-B0E3-8B11B36713E7}" dt="2023-10-16T16:07:09.879" v="2471" actId="26606"/>
          <ac:spMkLst>
            <pc:docMk/>
            <pc:sldMk cId="2851637646" sldId="268"/>
            <ac:spMk id="10" creationId="{F6EE670A-A41A-44AD-BC1C-2090365EB5B3}"/>
          </ac:spMkLst>
        </pc:spChg>
        <pc:graphicFrameChg chg="add mod">
          <ac:chgData name="Cusack, Ciara J" userId="d46a1df3-17c5-4420-87f8-ee0ae6e02add" providerId="ADAL" clId="{33BD4DAE-F139-4269-B0E3-8B11B36713E7}" dt="2023-10-16T16:24:48.997" v="2766" actId="20577"/>
          <ac:graphicFrameMkLst>
            <pc:docMk/>
            <pc:sldMk cId="2851637646" sldId="268"/>
            <ac:graphicFrameMk id="12" creationId="{0FD9A6EB-D969-CA62-08C7-BB17E955878B}"/>
          </ac:graphicFrameMkLst>
        </pc:graphicFrameChg>
      </pc:sldChg>
      <pc:sldChg chg="addSp modSp new mod setBg">
        <pc:chgData name="Cusack, Ciara J" userId="d46a1df3-17c5-4420-87f8-ee0ae6e02add" providerId="ADAL" clId="{33BD4DAE-F139-4269-B0E3-8B11B36713E7}" dt="2023-10-16T16:08:39.970" v="2530" actId="20577"/>
        <pc:sldMkLst>
          <pc:docMk/>
          <pc:sldMk cId="90393996" sldId="269"/>
        </pc:sldMkLst>
        <pc:spChg chg="mod">
          <ac:chgData name="Cusack, Ciara J" userId="d46a1df3-17c5-4420-87f8-ee0ae6e02add" providerId="ADAL" clId="{33BD4DAE-F139-4269-B0E3-8B11B36713E7}" dt="2023-10-16T15:59:00.701" v="2296" actId="26606"/>
          <ac:spMkLst>
            <pc:docMk/>
            <pc:sldMk cId="90393996" sldId="269"/>
            <ac:spMk id="2" creationId="{6ED6F467-D2E6-4027-92AC-B1FB2026C7CA}"/>
          </ac:spMkLst>
        </pc:spChg>
        <pc:spChg chg="mod ord">
          <ac:chgData name="Cusack, Ciara J" userId="d46a1df3-17c5-4420-87f8-ee0ae6e02add" providerId="ADAL" clId="{33BD4DAE-F139-4269-B0E3-8B11B36713E7}" dt="2023-10-16T16:08:39.970" v="2530" actId="20577"/>
          <ac:spMkLst>
            <pc:docMk/>
            <pc:sldMk cId="90393996" sldId="269"/>
            <ac:spMk id="3" creationId="{FAB5B798-F56B-8886-983F-E9B3FE39A080}"/>
          </ac:spMkLst>
        </pc:spChg>
        <pc:spChg chg="add">
          <ac:chgData name="Cusack, Ciara J" userId="d46a1df3-17c5-4420-87f8-ee0ae6e02add" providerId="ADAL" clId="{33BD4DAE-F139-4269-B0E3-8B11B36713E7}" dt="2023-10-16T15:59:00.701" v="2296" actId="26606"/>
          <ac:spMkLst>
            <pc:docMk/>
            <pc:sldMk cId="90393996" sldId="269"/>
            <ac:spMk id="9" creationId="{27B7C6F6-4579-4D42-9857-ED1B2EE07B99}"/>
          </ac:spMkLst>
        </pc:spChg>
        <pc:spChg chg="add">
          <ac:chgData name="Cusack, Ciara J" userId="d46a1df3-17c5-4420-87f8-ee0ae6e02add" providerId="ADAL" clId="{33BD4DAE-F139-4269-B0E3-8B11B36713E7}" dt="2023-10-16T15:59:00.701" v="2296" actId="26606"/>
          <ac:spMkLst>
            <pc:docMk/>
            <pc:sldMk cId="90393996" sldId="269"/>
            <ac:spMk id="11" creationId="{7E6D8249-E901-4E71-B15A-A7F5D7F7B0E1}"/>
          </ac:spMkLst>
        </pc:spChg>
        <pc:picChg chg="add mod">
          <ac:chgData name="Cusack, Ciara J" userId="d46a1df3-17c5-4420-87f8-ee0ae6e02add" providerId="ADAL" clId="{33BD4DAE-F139-4269-B0E3-8B11B36713E7}" dt="2023-10-16T15:59:06.257" v="2298" actId="1076"/>
          <ac:picMkLst>
            <pc:docMk/>
            <pc:sldMk cId="90393996" sldId="269"/>
            <ac:picMk id="4" creationId="{735A195B-5973-4B95-7B25-9D88D65B9BC9}"/>
          </ac:picMkLst>
        </pc:picChg>
      </pc:sldChg>
      <pc:sldChg chg="addSp modSp new mod setBg">
        <pc:chgData name="Cusack, Ciara J" userId="d46a1df3-17c5-4420-87f8-ee0ae6e02add" providerId="ADAL" clId="{33BD4DAE-F139-4269-B0E3-8B11B36713E7}" dt="2023-10-16T16:07:41.950" v="2472" actId="26606"/>
        <pc:sldMkLst>
          <pc:docMk/>
          <pc:sldMk cId="3079835068" sldId="270"/>
        </pc:sldMkLst>
        <pc:spChg chg="mod">
          <ac:chgData name="Cusack, Ciara J" userId="d46a1df3-17c5-4420-87f8-ee0ae6e02add" providerId="ADAL" clId="{33BD4DAE-F139-4269-B0E3-8B11B36713E7}" dt="2023-10-16T16:07:41.950" v="2472" actId="26606"/>
          <ac:spMkLst>
            <pc:docMk/>
            <pc:sldMk cId="3079835068" sldId="270"/>
            <ac:spMk id="2" creationId="{A7A34987-6A98-3BBE-DC48-9A704B64FC46}"/>
          </ac:spMkLst>
        </pc:spChg>
        <pc:spChg chg="mod">
          <ac:chgData name="Cusack, Ciara J" userId="d46a1df3-17c5-4420-87f8-ee0ae6e02add" providerId="ADAL" clId="{33BD4DAE-F139-4269-B0E3-8B11B36713E7}" dt="2023-10-16T16:07:41.950" v="2472" actId="26606"/>
          <ac:spMkLst>
            <pc:docMk/>
            <pc:sldMk cId="3079835068" sldId="270"/>
            <ac:spMk id="3" creationId="{A5EAC505-2408-8555-D41B-511E3E78F212}"/>
          </ac:spMkLst>
        </pc:spChg>
        <pc:spChg chg="add">
          <ac:chgData name="Cusack, Ciara J" userId="d46a1df3-17c5-4420-87f8-ee0ae6e02add" providerId="ADAL" clId="{33BD4DAE-F139-4269-B0E3-8B11B36713E7}" dt="2023-10-16T16:07:41.950" v="2472" actId="26606"/>
          <ac:spMkLst>
            <pc:docMk/>
            <pc:sldMk cId="3079835068" sldId="270"/>
            <ac:spMk id="8" creationId="{B0890400-BB8B-4A44-AB63-65C7CA223EBA}"/>
          </ac:spMkLst>
        </pc:spChg>
        <pc:cxnChg chg="add">
          <ac:chgData name="Cusack, Ciara J" userId="d46a1df3-17c5-4420-87f8-ee0ae6e02add" providerId="ADAL" clId="{33BD4DAE-F139-4269-B0E3-8B11B36713E7}" dt="2023-10-16T16:07:41.950" v="2472" actId="26606"/>
          <ac:cxnSpMkLst>
            <pc:docMk/>
            <pc:sldMk cId="3079835068" sldId="270"/>
            <ac:cxnSpMk id="10" creationId="{4D39B797-CDC6-4529-8A36-9CBFC9816337}"/>
          </ac:cxnSpMkLst>
        </pc:cxnChg>
      </pc:sldChg>
      <pc:sldChg chg="addSp modSp new mod setBg">
        <pc:chgData name="Cusack, Ciara J" userId="d46a1df3-17c5-4420-87f8-ee0ae6e02add" providerId="ADAL" clId="{33BD4DAE-F139-4269-B0E3-8B11B36713E7}" dt="2023-10-16T15:55:16.433" v="2273" actId="20577"/>
        <pc:sldMkLst>
          <pc:docMk/>
          <pc:sldMk cId="3895238871" sldId="271"/>
        </pc:sldMkLst>
        <pc:spChg chg="mod">
          <ac:chgData name="Cusack, Ciara J" userId="d46a1df3-17c5-4420-87f8-ee0ae6e02add" providerId="ADAL" clId="{33BD4DAE-F139-4269-B0E3-8B11B36713E7}" dt="2023-10-16T15:42:21.644" v="1838" actId="26606"/>
          <ac:spMkLst>
            <pc:docMk/>
            <pc:sldMk cId="3895238871" sldId="271"/>
            <ac:spMk id="2" creationId="{B7E5E271-1ED3-6E9C-BCF3-DB475E290579}"/>
          </ac:spMkLst>
        </pc:spChg>
        <pc:spChg chg="mod ord">
          <ac:chgData name="Cusack, Ciara J" userId="d46a1df3-17c5-4420-87f8-ee0ae6e02add" providerId="ADAL" clId="{33BD4DAE-F139-4269-B0E3-8B11B36713E7}" dt="2023-10-16T15:55:16.433" v="2273" actId="20577"/>
          <ac:spMkLst>
            <pc:docMk/>
            <pc:sldMk cId="3895238871" sldId="271"/>
            <ac:spMk id="3" creationId="{0671BDD9-CFC3-AC34-62C4-906425CA9A9E}"/>
          </ac:spMkLst>
        </pc:spChg>
        <pc:spChg chg="add">
          <ac:chgData name="Cusack, Ciara J" userId="d46a1df3-17c5-4420-87f8-ee0ae6e02add" providerId="ADAL" clId="{33BD4DAE-F139-4269-B0E3-8B11B36713E7}" dt="2023-10-16T15:42:21.644" v="1838" actId="26606"/>
          <ac:spMkLst>
            <pc:docMk/>
            <pc:sldMk cId="3895238871" sldId="271"/>
            <ac:spMk id="9" creationId="{27B7C6F6-4579-4D42-9857-ED1B2EE07B99}"/>
          </ac:spMkLst>
        </pc:spChg>
        <pc:spChg chg="add">
          <ac:chgData name="Cusack, Ciara J" userId="d46a1df3-17c5-4420-87f8-ee0ae6e02add" providerId="ADAL" clId="{33BD4DAE-F139-4269-B0E3-8B11B36713E7}" dt="2023-10-16T15:42:21.644" v="1838" actId="26606"/>
          <ac:spMkLst>
            <pc:docMk/>
            <pc:sldMk cId="3895238871" sldId="271"/>
            <ac:spMk id="11" creationId="{7E6D8249-E901-4E71-B15A-A7F5D7F7B0E1}"/>
          </ac:spMkLst>
        </pc:spChg>
        <pc:picChg chg="add mod">
          <ac:chgData name="Cusack, Ciara J" userId="d46a1df3-17c5-4420-87f8-ee0ae6e02add" providerId="ADAL" clId="{33BD4DAE-F139-4269-B0E3-8B11B36713E7}" dt="2023-10-16T15:42:29.109" v="1840" actId="1076"/>
          <ac:picMkLst>
            <pc:docMk/>
            <pc:sldMk cId="3895238871" sldId="271"/>
            <ac:picMk id="4" creationId="{A426CBB0-A3CA-552B-D5E8-28301766D1F8}"/>
          </ac:picMkLst>
        </pc:picChg>
      </pc:sldChg>
      <pc:sldChg chg="addSp delSp modSp new mod setBg">
        <pc:chgData name="Cusack, Ciara J" userId="d46a1df3-17c5-4420-87f8-ee0ae6e02add" providerId="ADAL" clId="{33BD4DAE-F139-4269-B0E3-8B11B36713E7}" dt="2023-10-16T16:12:58.069" v="2651" actId="26606"/>
        <pc:sldMkLst>
          <pc:docMk/>
          <pc:sldMk cId="1376678013" sldId="272"/>
        </pc:sldMkLst>
        <pc:spChg chg="mod">
          <ac:chgData name="Cusack, Ciara J" userId="d46a1df3-17c5-4420-87f8-ee0ae6e02add" providerId="ADAL" clId="{33BD4DAE-F139-4269-B0E3-8B11B36713E7}" dt="2023-10-16T16:12:58.069" v="2651" actId="26606"/>
          <ac:spMkLst>
            <pc:docMk/>
            <pc:sldMk cId="1376678013" sldId="272"/>
            <ac:spMk id="2" creationId="{B8753BFB-5BC1-6AED-0022-8A5C55A1AD95}"/>
          </ac:spMkLst>
        </pc:spChg>
        <pc:spChg chg="del mod">
          <ac:chgData name="Cusack, Ciara J" userId="d46a1df3-17c5-4420-87f8-ee0ae6e02add" providerId="ADAL" clId="{33BD4DAE-F139-4269-B0E3-8B11B36713E7}" dt="2023-10-16T16:12:29.512" v="2649" actId="26606"/>
          <ac:spMkLst>
            <pc:docMk/>
            <pc:sldMk cId="1376678013" sldId="272"/>
            <ac:spMk id="3" creationId="{385D06A4-907E-46B0-8C4D-1185C31F54F6}"/>
          </ac:spMkLst>
        </pc:spChg>
        <pc:spChg chg="add del">
          <ac:chgData name="Cusack, Ciara J" userId="d46a1df3-17c5-4420-87f8-ee0ae6e02add" providerId="ADAL" clId="{33BD4DAE-F139-4269-B0E3-8B11B36713E7}" dt="2023-10-16T16:12:58.069" v="2651" actId="26606"/>
          <ac:spMkLst>
            <pc:docMk/>
            <pc:sldMk cId="1376678013" sldId="272"/>
            <ac:spMk id="9" creationId="{F7422F06-6017-4361-8872-E0E2CEB20B48}"/>
          </ac:spMkLst>
        </pc:spChg>
        <pc:spChg chg="add">
          <ac:chgData name="Cusack, Ciara J" userId="d46a1df3-17c5-4420-87f8-ee0ae6e02add" providerId="ADAL" clId="{33BD4DAE-F139-4269-B0E3-8B11B36713E7}" dt="2023-10-16T16:12:58.069" v="2651" actId="26606"/>
          <ac:spMkLst>
            <pc:docMk/>
            <pc:sldMk cId="1376678013" sldId="272"/>
            <ac:spMk id="14" creationId="{FABE753E-4156-4486-B269-C34C2220E13B}"/>
          </ac:spMkLst>
        </pc:spChg>
        <pc:spChg chg="add">
          <ac:chgData name="Cusack, Ciara J" userId="d46a1df3-17c5-4420-87f8-ee0ae6e02add" providerId="ADAL" clId="{33BD4DAE-F139-4269-B0E3-8B11B36713E7}" dt="2023-10-16T16:12:58.069" v="2651" actId="26606"/>
          <ac:spMkLst>
            <pc:docMk/>
            <pc:sldMk cId="1376678013" sldId="272"/>
            <ac:spMk id="16" creationId="{DB9BFE9F-67FE-4BBC-BFED-6AA4C51D0049}"/>
          </ac:spMkLst>
        </pc:spChg>
        <pc:graphicFrameChg chg="add mod modGraphic">
          <ac:chgData name="Cusack, Ciara J" userId="d46a1df3-17c5-4420-87f8-ee0ae6e02add" providerId="ADAL" clId="{33BD4DAE-F139-4269-B0E3-8B11B36713E7}" dt="2023-10-16T16:12:58.069" v="2651" actId="26606"/>
          <ac:graphicFrameMkLst>
            <pc:docMk/>
            <pc:sldMk cId="1376678013" sldId="272"/>
            <ac:graphicFrameMk id="5" creationId="{D84C95E4-FCBE-4CF9-D404-1D67D8DF3126}"/>
          </ac:graphicFrameMkLst>
        </pc:graphicFrameChg>
      </pc:sldChg>
      <pc:sldChg chg="addSp delSp modSp new mod setBg">
        <pc:chgData name="Cusack, Ciara J" userId="d46a1df3-17c5-4420-87f8-ee0ae6e02add" providerId="ADAL" clId="{33BD4DAE-F139-4269-B0E3-8B11B36713E7}" dt="2023-10-16T18:47:28.758" v="3007" actId="20577"/>
        <pc:sldMkLst>
          <pc:docMk/>
          <pc:sldMk cId="451715950" sldId="273"/>
        </pc:sldMkLst>
        <pc:spChg chg="mod">
          <ac:chgData name="Cusack, Ciara J" userId="d46a1df3-17c5-4420-87f8-ee0ae6e02add" providerId="ADAL" clId="{33BD4DAE-F139-4269-B0E3-8B11B36713E7}" dt="2023-10-16T18:43:16.666" v="2946" actId="26606"/>
          <ac:spMkLst>
            <pc:docMk/>
            <pc:sldMk cId="451715950" sldId="273"/>
            <ac:spMk id="2" creationId="{57E59373-D271-0BCD-B020-2DC01EF3D928}"/>
          </ac:spMkLst>
        </pc:spChg>
        <pc:spChg chg="del mod">
          <ac:chgData name="Cusack, Ciara J" userId="d46a1df3-17c5-4420-87f8-ee0ae6e02add" providerId="ADAL" clId="{33BD4DAE-F139-4269-B0E3-8B11B36713E7}" dt="2023-10-16T18:43:16.666" v="2946" actId="26606"/>
          <ac:spMkLst>
            <pc:docMk/>
            <pc:sldMk cId="451715950" sldId="273"/>
            <ac:spMk id="3" creationId="{0275C903-7521-7753-03CD-44989A29647C}"/>
          </ac:spMkLst>
        </pc:spChg>
        <pc:graphicFrameChg chg="add mod">
          <ac:chgData name="Cusack, Ciara J" userId="d46a1df3-17c5-4420-87f8-ee0ae6e02add" providerId="ADAL" clId="{33BD4DAE-F139-4269-B0E3-8B11B36713E7}" dt="2023-10-16T18:47:28.758" v="3007" actId="20577"/>
          <ac:graphicFrameMkLst>
            <pc:docMk/>
            <pc:sldMk cId="451715950" sldId="273"/>
            <ac:graphicFrameMk id="5" creationId="{42AEEA5E-1948-B657-1D68-7638C5623121}"/>
          </ac:graphicFrameMkLst>
        </pc:graphicFrameChg>
      </pc:sldChg>
      <pc:sldChg chg="modSp new del mod">
        <pc:chgData name="Cusack, Ciara J" userId="d46a1df3-17c5-4420-87f8-ee0ae6e02add" providerId="ADAL" clId="{33BD4DAE-F139-4269-B0E3-8B11B36713E7}" dt="2023-10-16T16:24:12.702" v="2747" actId="47"/>
        <pc:sldMkLst>
          <pc:docMk/>
          <pc:sldMk cId="1421536855" sldId="273"/>
        </pc:sldMkLst>
        <pc:spChg chg="mod">
          <ac:chgData name="Cusack, Ciara J" userId="d46a1df3-17c5-4420-87f8-ee0ae6e02add" providerId="ADAL" clId="{33BD4DAE-F139-4269-B0E3-8B11B36713E7}" dt="2023-10-16T16:20:22.943" v="2666" actId="20577"/>
          <ac:spMkLst>
            <pc:docMk/>
            <pc:sldMk cId="1421536855" sldId="273"/>
            <ac:spMk id="2" creationId="{D50FF58D-CE77-D288-0C65-B588D620D180}"/>
          </ac:spMkLst>
        </pc:spChg>
        <pc:spChg chg="mod">
          <ac:chgData name="Cusack, Ciara J" userId="d46a1df3-17c5-4420-87f8-ee0ae6e02add" providerId="ADAL" clId="{33BD4DAE-F139-4269-B0E3-8B11B36713E7}" dt="2023-10-16T16:22:00.328" v="2746" actId="20577"/>
          <ac:spMkLst>
            <pc:docMk/>
            <pc:sldMk cId="1421536855" sldId="273"/>
            <ac:spMk id="3" creationId="{60E1DFB6-897A-2111-5DAE-C353799D8073}"/>
          </ac:spMkLst>
        </pc:sp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14BAD1-A596-4A8B-A98B-615662AED81F}"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ED109E86-AF69-42F8-B1D0-AF4E4E00B6DC}">
      <dgm:prSet/>
      <dgm:spPr/>
      <dgm:t>
        <a:bodyPr/>
        <a:lstStyle/>
        <a:p>
          <a:r>
            <a:rPr lang="en-US" dirty="0"/>
            <a:t>IPaC: </a:t>
          </a:r>
        </a:p>
      </dgm:t>
    </dgm:pt>
    <dgm:pt modelId="{D3B8D820-D09A-4C98-8281-8A5D22A32DEE}" type="parTrans" cxnId="{011537D1-7449-466A-B2A7-DD094193B051}">
      <dgm:prSet/>
      <dgm:spPr/>
      <dgm:t>
        <a:bodyPr/>
        <a:lstStyle/>
        <a:p>
          <a:endParaRPr lang="en-US"/>
        </a:p>
      </dgm:t>
    </dgm:pt>
    <dgm:pt modelId="{C0F1EFAA-21C7-4AD2-ADAA-36BAC27830E3}" type="sibTrans" cxnId="{011537D1-7449-466A-B2A7-DD094193B051}">
      <dgm:prSet/>
      <dgm:spPr/>
      <dgm:t>
        <a:bodyPr/>
        <a:lstStyle/>
        <a:p>
          <a:endParaRPr lang="en-US"/>
        </a:p>
      </dgm:t>
    </dgm:pt>
    <dgm:pt modelId="{8885220D-F4CF-444C-B875-24C7E79B8262}">
      <dgm:prSet/>
      <dgm:spPr/>
      <dgm:t>
        <a:bodyPr/>
        <a:lstStyle/>
        <a:p>
          <a:r>
            <a:rPr lang="en-US" dirty="0"/>
            <a:t>Information for Planning and Consultation- Species List</a:t>
          </a:r>
        </a:p>
      </dgm:t>
    </dgm:pt>
    <dgm:pt modelId="{28E1CBB8-02E5-41D4-934B-6E5C965A7DCE}" type="parTrans" cxnId="{84C64372-19B9-468A-A84A-4CA906C7B0C5}">
      <dgm:prSet/>
      <dgm:spPr/>
      <dgm:t>
        <a:bodyPr/>
        <a:lstStyle/>
        <a:p>
          <a:endParaRPr lang="en-US"/>
        </a:p>
      </dgm:t>
    </dgm:pt>
    <dgm:pt modelId="{BD421C84-99A1-426C-8940-1D39A9C87139}" type="sibTrans" cxnId="{84C64372-19B9-468A-A84A-4CA906C7B0C5}">
      <dgm:prSet/>
      <dgm:spPr/>
      <dgm:t>
        <a:bodyPr/>
        <a:lstStyle/>
        <a:p>
          <a:endParaRPr lang="en-US"/>
        </a:p>
      </dgm:t>
    </dgm:pt>
    <dgm:pt modelId="{E0D41E2A-8D90-454C-8FBD-4817C425F2CC}">
      <dgm:prSet/>
      <dgm:spPr/>
      <dgm:t>
        <a:bodyPr/>
        <a:lstStyle/>
        <a:p>
          <a:r>
            <a:rPr lang="en-US" dirty="0"/>
            <a:t>Action Area</a:t>
          </a:r>
        </a:p>
      </dgm:t>
    </dgm:pt>
    <dgm:pt modelId="{09F12629-94D5-4587-BF8F-E5831AFCBD4F}" type="parTrans" cxnId="{8E0BDD7E-295A-4F5C-9285-9BD86EA8FF9D}">
      <dgm:prSet/>
      <dgm:spPr/>
      <dgm:t>
        <a:bodyPr/>
        <a:lstStyle/>
        <a:p>
          <a:endParaRPr lang="en-US"/>
        </a:p>
      </dgm:t>
    </dgm:pt>
    <dgm:pt modelId="{8CDDB3D1-D87A-4E18-8D8D-E59D2112F916}" type="sibTrans" cxnId="{8E0BDD7E-295A-4F5C-9285-9BD86EA8FF9D}">
      <dgm:prSet/>
      <dgm:spPr/>
      <dgm:t>
        <a:bodyPr/>
        <a:lstStyle/>
        <a:p>
          <a:endParaRPr lang="en-US"/>
        </a:p>
      </dgm:t>
    </dgm:pt>
    <dgm:pt modelId="{5A031612-A02E-4E91-BA30-7370932563AF}">
      <dgm:prSet/>
      <dgm:spPr/>
      <dgm:t>
        <a:bodyPr/>
        <a:lstStyle/>
        <a:p>
          <a:r>
            <a:rPr lang="en-US" dirty="0"/>
            <a:t>All areas to be affected directly or indirectly by the Federal action</a:t>
          </a:r>
        </a:p>
      </dgm:t>
    </dgm:pt>
    <dgm:pt modelId="{E0F5114E-E9B8-445B-B07F-9D664EABDD99}" type="parTrans" cxnId="{FFCDC5AF-694C-4B73-845E-F61B03B4EC24}">
      <dgm:prSet/>
      <dgm:spPr/>
      <dgm:t>
        <a:bodyPr/>
        <a:lstStyle/>
        <a:p>
          <a:endParaRPr lang="en-US"/>
        </a:p>
      </dgm:t>
    </dgm:pt>
    <dgm:pt modelId="{E4FEB76A-DE1A-46A5-BA5F-C580545FCCF8}" type="sibTrans" cxnId="{FFCDC5AF-694C-4B73-845E-F61B03B4EC24}">
      <dgm:prSet/>
      <dgm:spPr/>
      <dgm:t>
        <a:bodyPr/>
        <a:lstStyle/>
        <a:p>
          <a:endParaRPr lang="en-US"/>
        </a:p>
      </dgm:t>
    </dgm:pt>
    <dgm:pt modelId="{BD01387B-0D88-4934-9528-ADB65CD97724}">
      <dgm:prSet/>
      <dgm:spPr/>
      <dgm:t>
        <a:bodyPr/>
        <a:lstStyle/>
        <a:p>
          <a:r>
            <a:rPr lang="en-US" dirty="0"/>
            <a:t>Species</a:t>
          </a:r>
        </a:p>
      </dgm:t>
    </dgm:pt>
    <dgm:pt modelId="{F8C5F316-1E76-4BC9-8550-845A1ABFD5D3}" type="parTrans" cxnId="{3B51298C-D591-43EB-BB3C-97F2E861F4F3}">
      <dgm:prSet/>
      <dgm:spPr/>
      <dgm:t>
        <a:bodyPr/>
        <a:lstStyle/>
        <a:p>
          <a:endParaRPr lang="en-US"/>
        </a:p>
      </dgm:t>
    </dgm:pt>
    <dgm:pt modelId="{5961D3BA-FC44-46FF-A56D-CB2AC611049B}" type="sibTrans" cxnId="{3B51298C-D591-43EB-BB3C-97F2E861F4F3}">
      <dgm:prSet/>
      <dgm:spPr/>
      <dgm:t>
        <a:bodyPr/>
        <a:lstStyle/>
        <a:p>
          <a:endParaRPr lang="en-US"/>
        </a:p>
      </dgm:t>
    </dgm:pt>
    <dgm:pt modelId="{00B7CDB6-A322-4F13-BE87-5B13E887CCFD}">
      <dgm:prSet/>
      <dgm:spPr/>
      <dgm:t>
        <a:bodyPr/>
        <a:lstStyle/>
        <a:p>
          <a:r>
            <a:rPr lang="en-US" dirty="0"/>
            <a:t>Canada Lynx (</a:t>
          </a:r>
          <a:r>
            <a:rPr lang="en-US" i="1" dirty="0"/>
            <a:t>Lynx canadensis</a:t>
          </a:r>
          <a:r>
            <a:rPr lang="en-US" dirty="0"/>
            <a:t>), Threatened</a:t>
          </a:r>
        </a:p>
      </dgm:t>
    </dgm:pt>
    <dgm:pt modelId="{2DA38F05-E8D2-4EB8-8D9F-0DE7F9A792E3}" type="parTrans" cxnId="{829D9C91-15FB-410A-B66D-A8060349144E}">
      <dgm:prSet/>
      <dgm:spPr/>
      <dgm:t>
        <a:bodyPr/>
        <a:lstStyle/>
        <a:p>
          <a:endParaRPr lang="en-US"/>
        </a:p>
      </dgm:t>
    </dgm:pt>
    <dgm:pt modelId="{9FC82DFE-2026-48BB-BB67-F94815A73F4D}" type="sibTrans" cxnId="{829D9C91-15FB-410A-B66D-A8060349144E}">
      <dgm:prSet/>
      <dgm:spPr/>
      <dgm:t>
        <a:bodyPr/>
        <a:lstStyle/>
        <a:p>
          <a:endParaRPr lang="en-US"/>
        </a:p>
      </dgm:t>
    </dgm:pt>
    <dgm:pt modelId="{1C73BBFB-11F4-40E8-80C0-73763B48A111}">
      <dgm:prSet/>
      <dgm:spPr/>
      <dgm:t>
        <a:bodyPr/>
        <a:lstStyle/>
        <a:p>
          <a:r>
            <a:rPr lang="en-US" dirty="0"/>
            <a:t>North American Wolverine (</a:t>
          </a:r>
          <a:r>
            <a:rPr lang="en-US" i="1" dirty="0"/>
            <a:t>Gulo gulo luscus</a:t>
          </a:r>
          <a:r>
            <a:rPr lang="en-US" dirty="0"/>
            <a:t>), Proposed Threatened</a:t>
          </a:r>
        </a:p>
      </dgm:t>
    </dgm:pt>
    <dgm:pt modelId="{C17CE592-E2BD-4EDC-B7B2-A63D7C836245}" type="parTrans" cxnId="{89D5DADF-4AB7-40EF-8AA2-B14AAA82F670}">
      <dgm:prSet/>
      <dgm:spPr/>
      <dgm:t>
        <a:bodyPr/>
        <a:lstStyle/>
        <a:p>
          <a:endParaRPr lang="en-US"/>
        </a:p>
      </dgm:t>
    </dgm:pt>
    <dgm:pt modelId="{D14D43A4-B655-403E-BE41-159ACB63BD9F}" type="sibTrans" cxnId="{89D5DADF-4AB7-40EF-8AA2-B14AAA82F670}">
      <dgm:prSet/>
      <dgm:spPr/>
      <dgm:t>
        <a:bodyPr/>
        <a:lstStyle/>
        <a:p>
          <a:endParaRPr lang="en-US"/>
        </a:p>
      </dgm:t>
    </dgm:pt>
    <dgm:pt modelId="{0985E44E-2FA1-4270-852C-75AFE63C377C}">
      <dgm:prSet/>
      <dgm:spPr/>
      <dgm:t>
        <a:bodyPr/>
        <a:lstStyle/>
        <a:p>
          <a:r>
            <a:rPr lang="en-US" dirty="0"/>
            <a:t>Monarch Butterfly (</a:t>
          </a:r>
          <a:r>
            <a:rPr lang="en-US" i="1" dirty="0"/>
            <a:t>Danus plexippus</a:t>
          </a:r>
          <a:r>
            <a:rPr lang="en-US" dirty="0"/>
            <a:t>), Candidate</a:t>
          </a:r>
        </a:p>
      </dgm:t>
    </dgm:pt>
    <dgm:pt modelId="{48F8EB52-448A-4E2A-AA6C-11C9B83B2202}" type="parTrans" cxnId="{4E30D632-4A19-4CCB-8A39-8F537CA47B5D}">
      <dgm:prSet/>
      <dgm:spPr/>
      <dgm:t>
        <a:bodyPr/>
        <a:lstStyle/>
        <a:p>
          <a:endParaRPr lang="en-US"/>
        </a:p>
      </dgm:t>
    </dgm:pt>
    <dgm:pt modelId="{B5E8BE84-3C88-4244-88B2-33328E0E79FE}" type="sibTrans" cxnId="{4E30D632-4A19-4CCB-8A39-8F537CA47B5D}">
      <dgm:prSet/>
      <dgm:spPr/>
      <dgm:t>
        <a:bodyPr/>
        <a:lstStyle/>
        <a:p>
          <a:endParaRPr lang="en-US"/>
        </a:p>
      </dgm:t>
    </dgm:pt>
    <dgm:pt modelId="{2C99C1BE-B1EC-48B1-99F2-ACEFA15C2DB4}">
      <dgm:prSet/>
      <dgm:spPr/>
      <dgm:t>
        <a:bodyPr/>
        <a:lstStyle/>
        <a:p>
          <a:r>
            <a:rPr lang="en-US" dirty="0"/>
            <a:t>Whitebark Pine (</a:t>
          </a:r>
          <a:r>
            <a:rPr lang="en-US" i="1" dirty="0"/>
            <a:t>Pinus albicalus</a:t>
          </a:r>
          <a:r>
            <a:rPr lang="en-US" dirty="0"/>
            <a:t>), Threatened</a:t>
          </a:r>
        </a:p>
      </dgm:t>
    </dgm:pt>
    <dgm:pt modelId="{A313C15E-2B5D-4417-AF9F-8CA5A8349EA0}" type="parTrans" cxnId="{E9110A06-2790-44EF-8B36-566D9718AE3D}">
      <dgm:prSet/>
      <dgm:spPr/>
      <dgm:t>
        <a:bodyPr/>
        <a:lstStyle/>
        <a:p>
          <a:endParaRPr lang="en-US"/>
        </a:p>
      </dgm:t>
    </dgm:pt>
    <dgm:pt modelId="{0FDB2E72-D991-44B1-B06E-B2939BF13FFA}" type="sibTrans" cxnId="{E9110A06-2790-44EF-8B36-566D9718AE3D}">
      <dgm:prSet/>
      <dgm:spPr/>
      <dgm:t>
        <a:bodyPr/>
        <a:lstStyle/>
        <a:p>
          <a:endParaRPr lang="en-US"/>
        </a:p>
      </dgm:t>
    </dgm:pt>
    <dgm:pt modelId="{63411906-002D-4716-B69F-B37A94C3A646}">
      <dgm:prSet/>
      <dgm:spPr/>
      <dgm:t>
        <a:bodyPr/>
        <a:lstStyle/>
        <a:p>
          <a:r>
            <a:rPr lang="en-US" dirty="0"/>
            <a:t>Critical Habitats</a:t>
          </a:r>
        </a:p>
      </dgm:t>
    </dgm:pt>
    <dgm:pt modelId="{1D7DF466-5A8C-4753-AA72-0669F9C4DC4F}" type="parTrans" cxnId="{9D942435-7E7E-49D4-B2E1-F03CF507B8E0}">
      <dgm:prSet/>
      <dgm:spPr/>
      <dgm:t>
        <a:bodyPr/>
        <a:lstStyle/>
        <a:p>
          <a:endParaRPr lang="en-US"/>
        </a:p>
      </dgm:t>
    </dgm:pt>
    <dgm:pt modelId="{5937F217-68A1-4910-B1EE-7581F982EE6F}" type="sibTrans" cxnId="{9D942435-7E7E-49D4-B2E1-F03CF507B8E0}">
      <dgm:prSet/>
      <dgm:spPr/>
      <dgm:t>
        <a:bodyPr/>
        <a:lstStyle/>
        <a:p>
          <a:endParaRPr lang="en-US"/>
        </a:p>
      </dgm:t>
    </dgm:pt>
    <dgm:pt modelId="{C5DB5F14-5355-4DD2-A505-8D6F94E8F46D}">
      <dgm:prSet/>
      <dgm:spPr/>
      <dgm:t>
        <a:bodyPr/>
        <a:lstStyle/>
        <a:p>
          <a:r>
            <a:rPr lang="en-US" dirty="0"/>
            <a:t>Bull Trout Critical Habitat (Final)</a:t>
          </a:r>
        </a:p>
      </dgm:t>
    </dgm:pt>
    <dgm:pt modelId="{C4E95E4F-3253-4873-B729-9AC53C16368D}" type="parTrans" cxnId="{B42FF9C7-D60A-4C34-8337-59DA92DAD016}">
      <dgm:prSet/>
      <dgm:spPr/>
      <dgm:t>
        <a:bodyPr/>
        <a:lstStyle/>
        <a:p>
          <a:endParaRPr lang="en-US"/>
        </a:p>
      </dgm:t>
    </dgm:pt>
    <dgm:pt modelId="{6AF3BD9B-E033-48DA-938A-B0C5214DA4DA}" type="sibTrans" cxnId="{B42FF9C7-D60A-4C34-8337-59DA92DAD016}">
      <dgm:prSet/>
      <dgm:spPr/>
      <dgm:t>
        <a:bodyPr/>
        <a:lstStyle/>
        <a:p>
          <a:endParaRPr lang="en-US"/>
        </a:p>
      </dgm:t>
    </dgm:pt>
    <dgm:pt modelId="{2E6B471C-8031-42AE-8828-F6EA2B2A7309}">
      <dgm:prSet/>
      <dgm:spPr/>
      <dgm:t>
        <a:bodyPr/>
        <a:lstStyle/>
        <a:p>
          <a:r>
            <a:rPr lang="en-US" dirty="0"/>
            <a:t>Bull Trout (</a:t>
          </a:r>
          <a:r>
            <a:rPr lang="en-US" i="1" dirty="0"/>
            <a:t>Salvelinus confluentus</a:t>
          </a:r>
          <a:r>
            <a:rPr lang="en-US" dirty="0"/>
            <a:t>), Threatened</a:t>
          </a:r>
        </a:p>
      </dgm:t>
    </dgm:pt>
    <dgm:pt modelId="{F8566067-8F51-40C4-89C6-537AE1477D1A}" type="parTrans" cxnId="{39431F10-D24D-45D5-B644-B418A046D75F}">
      <dgm:prSet/>
      <dgm:spPr/>
    </dgm:pt>
    <dgm:pt modelId="{8DB264CE-EC7E-422D-9754-51F00B7B3357}" type="sibTrans" cxnId="{39431F10-D24D-45D5-B644-B418A046D75F}">
      <dgm:prSet/>
      <dgm:spPr/>
    </dgm:pt>
    <dgm:pt modelId="{448C496C-797B-44A4-959D-B00AF5013B9E}" type="pres">
      <dgm:prSet presAssocID="{F914BAD1-A596-4A8B-A98B-615662AED81F}" presName="linear" presStyleCnt="0">
        <dgm:presLayoutVars>
          <dgm:dir/>
          <dgm:animLvl val="lvl"/>
          <dgm:resizeHandles val="exact"/>
        </dgm:presLayoutVars>
      </dgm:prSet>
      <dgm:spPr/>
    </dgm:pt>
    <dgm:pt modelId="{4CF9C2A1-C87E-413A-A25A-59290D2EE92B}" type="pres">
      <dgm:prSet presAssocID="{ED109E86-AF69-42F8-B1D0-AF4E4E00B6DC}" presName="parentLin" presStyleCnt="0"/>
      <dgm:spPr/>
    </dgm:pt>
    <dgm:pt modelId="{F2A4FBED-27C0-4BB9-B3D2-300C8E5388C2}" type="pres">
      <dgm:prSet presAssocID="{ED109E86-AF69-42F8-B1D0-AF4E4E00B6DC}" presName="parentLeftMargin" presStyleLbl="node1" presStyleIdx="0" presStyleCnt="4"/>
      <dgm:spPr/>
    </dgm:pt>
    <dgm:pt modelId="{CA27EB67-47EA-4CB6-831B-36850CF2986A}" type="pres">
      <dgm:prSet presAssocID="{ED109E86-AF69-42F8-B1D0-AF4E4E00B6DC}" presName="parentText" presStyleLbl="node1" presStyleIdx="0" presStyleCnt="4">
        <dgm:presLayoutVars>
          <dgm:chMax val="0"/>
          <dgm:bulletEnabled val="1"/>
        </dgm:presLayoutVars>
      </dgm:prSet>
      <dgm:spPr/>
    </dgm:pt>
    <dgm:pt modelId="{6158FD6B-E521-4520-9D9C-713F05912B68}" type="pres">
      <dgm:prSet presAssocID="{ED109E86-AF69-42F8-B1D0-AF4E4E00B6DC}" presName="negativeSpace" presStyleCnt="0"/>
      <dgm:spPr/>
    </dgm:pt>
    <dgm:pt modelId="{87A00F88-B434-4287-A250-EB2443AC45FE}" type="pres">
      <dgm:prSet presAssocID="{ED109E86-AF69-42F8-B1D0-AF4E4E00B6DC}" presName="childText" presStyleLbl="conFgAcc1" presStyleIdx="0" presStyleCnt="4">
        <dgm:presLayoutVars>
          <dgm:bulletEnabled val="1"/>
        </dgm:presLayoutVars>
      </dgm:prSet>
      <dgm:spPr/>
    </dgm:pt>
    <dgm:pt modelId="{6BD71E0A-7BE0-4A2B-8A76-107AAC53873D}" type="pres">
      <dgm:prSet presAssocID="{C0F1EFAA-21C7-4AD2-ADAA-36BAC27830E3}" presName="spaceBetweenRectangles" presStyleCnt="0"/>
      <dgm:spPr/>
    </dgm:pt>
    <dgm:pt modelId="{A96B73DB-E81D-4DC8-B7E4-D1292FE3CE2F}" type="pres">
      <dgm:prSet presAssocID="{E0D41E2A-8D90-454C-8FBD-4817C425F2CC}" presName="parentLin" presStyleCnt="0"/>
      <dgm:spPr/>
    </dgm:pt>
    <dgm:pt modelId="{ABED74D2-BD7F-4FF6-96EF-7DB00A1A97A9}" type="pres">
      <dgm:prSet presAssocID="{E0D41E2A-8D90-454C-8FBD-4817C425F2CC}" presName="parentLeftMargin" presStyleLbl="node1" presStyleIdx="0" presStyleCnt="4"/>
      <dgm:spPr/>
    </dgm:pt>
    <dgm:pt modelId="{F92D89EB-1418-4397-B660-F8C24547E0DB}" type="pres">
      <dgm:prSet presAssocID="{E0D41E2A-8D90-454C-8FBD-4817C425F2CC}" presName="parentText" presStyleLbl="node1" presStyleIdx="1" presStyleCnt="4">
        <dgm:presLayoutVars>
          <dgm:chMax val="0"/>
          <dgm:bulletEnabled val="1"/>
        </dgm:presLayoutVars>
      </dgm:prSet>
      <dgm:spPr/>
    </dgm:pt>
    <dgm:pt modelId="{83E33262-2F45-4009-8F0B-B877DB7ECF3C}" type="pres">
      <dgm:prSet presAssocID="{E0D41E2A-8D90-454C-8FBD-4817C425F2CC}" presName="negativeSpace" presStyleCnt="0"/>
      <dgm:spPr/>
    </dgm:pt>
    <dgm:pt modelId="{98B5DA35-566C-43AC-9997-5DD885FCE9F0}" type="pres">
      <dgm:prSet presAssocID="{E0D41E2A-8D90-454C-8FBD-4817C425F2CC}" presName="childText" presStyleLbl="conFgAcc1" presStyleIdx="1" presStyleCnt="4">
        <dgm:presLayoutVars>
          <dgm:bulletEnabled val="1"/>
        </dgm:presLayoutVars>
      </dgm:prSet>
      <dgm:spPr/>
    </dgm:pt>
    <dgm:pt modelId="{0A383338-3D57-4147-A852-6FE5A28EB931}" type="pres">
      <dgm:prSet presAssocID="{8CDDB3D1-D87A-4E18-8D8D-E59D2112F916}" presName="spaceBetweenRectangles" presStyleCnt="0"/>
      <dgm:spPr/>
    </dgm:pt>
    <dgm:pt modelId="{4977FBC7-8A05-4A3F-9C4A-6FEA593DD5D7}" type="pres">
      <dgm:prSet presAssocID="{BD01387B-0D88-4934-9528-ADB65CD97724}" presName="parentLin" presStyleCnt="0"/>
      <dgm:spPr/>
    </dgm:pt>
    <dgm:pt modelId="{863C55FA-244E-442A-B7DB-E149F41E6E28}" type="pres">
      <dgm:prSet presAssocID="{BD01387B-0D88-4934-9528-ADB65CD97724}" presName="parentLeftMargin" presStyleLbl="node1" presStyleIdx="1" presStyleCnt="4"/>
      <dgm:spPr/>
    </dgm:pt>
    <dgm:pt modelId="{106A7E6E-C05F-4AD3-B721-4E1E2CB1C6B0}" type="pres">
      <dgm:prSet presAssocID="{BD01387B-0D88-4934-9528-ADB65CD97724}" presName="parentText" presStyleLbl="node1" presStyleIdx="2" presStyleCnt="4">
        <dgm:presLayoutVars>
          <dgm:chMax val="0"/>
          <dgm:bulletEnabled val="1"/>
        </dgm:presLayoutVars>
      </dgm:prSet>
      <dgm:spPr/>
    </dgm:pt>
    <dgm:pt modelId="{2EE5E59C-6AE6-40A4-9D88-9EF01487B772}" type="pres">
      <dgm:prSet presAssocID="{BD01387B-0D88-4934-9528-ADB65CD97724}" presName="negativeSpace" presStyleCnt="0"/>
      <dgm:spPr/>
    </dgm:pt>
    <dgm:pt modelId="{9CCD0B47-0390-46CE-991F-8E2133D0AB24}" type="pres">
      <dgm:prSet presAssocID="{BD01387B-0D88-4934-9528-ADB65CD97724}" presName="childText" presStyleLbl="conFgAcc1" presStyleIdx="2" presStyleCnt="4">
        <dgm:presLayoutVars>
          <dgm:bulletEnabled val="1"/>
        </dgm:presLayoutVars>
      </dgm:prSet>
      <dgm:spPr/>
    </dgm:pt>
    <dgm:pt modelId="{D242B153-4CFB-4A02-A575-482E47B70A08}" type="pres">
      <dgm:prSet presAssocID="{5961D3BA-FC44-46FF-A56D-CB2AC611049B}" presName="spaceBetweenRectangles" presStyleCnt="0"/>
      <dgm:spPr/>
    </dgm:pt>
    <dgm:pt modelId="{D15EAE3A-1920-41D0-A207-40E2AA5144FC}" type="pres">
      <dgm:prSet presAssocID="{63411906-002D-4716-B69F-B37A94C3A646}" presName="parentLin" presStyleCnt="0"/>
      <dgm:spPr/>
    </dgm:pt>
    <dgm:pt modelId="{9A59BE0F-07C7-4897-8880-248FAF7C84C1}" type="pres">
      <dgm:prSet presAssocID="{63411906-002D-4716-B69F-B37A94C3A646}" presName="parentLeftMargin" presStyleLbl="node1" presStyleIdx="2" presStyleCnt="4"/>
      <dgm:spPr/>
    </dgm:pt>
    <dgm:pt modelId="{CCF34271-DCAB-4EC1-AD6C-B20C2BABB5BE}" type="pres">
      <dgm:prSet presAssocID="{63411906-002D-4716-B69F-B37A94C3A646}" presName="parentText" presStyleLbl="node1" presStyleIdx="3" presStyleCnt="4">
        <dgm:presLayoutVars>
          <dgm:chMax val="0"/>
          <dgm:bulletEnabled val="1"/>
        </dgm:presLayoutVars>
      </dgm:prSet>
      <dgm:spPr/>
    </dgm:pt>
    <dgm:pt modelId="{3D19A4F3-D119-4A3F-AA1A-F1872509CBFF}" type="pres">
      <dgm:prSet presAssocID="{63411906-002D-4716-B69F-B37A94C3A646}" presName="negativeSpace" presStyleCnt="0"/>
      <dgm:spPr/>
    </dgm:pt>
    <dgm:pt modelId="{885759CE-E707-44FB-9E64-252598B8C921}" type="pres">
      <dgm:prSet presAssocID="{63411906-002D-4716-B69F-B37A94C3A646}" presName="childText" presStyleLbl="conFgAcc1" presStyleIdx="3" presStyleCnt="4">
        <dgm:presLayoutVars>
          <dgm:bulletEnabled val="1"/>
        </dgm:presLayoutVars>
      </dgm:prSet>
      <dgm:spPr/>
    </dgm:pt>
  </dgm:ptLst>
  <dgm:cxnLst>
    <dgm:cxn modelId="{4BE34302-B0D4-43DB-A92A-2D0A9A4DB832}" type="presOf" srcId="{63411906-002D-4716-B69F-B37A94C3A646}" destId="{9A59BE0F-07C7-4897-8880-248FAF7C84C1}" srcOrd="0" destOrd="0" presId="urn:microsoft.com/office/officeart/2005/8/layout/list1"/>
    <dgm:cxn modelId="{E9110A06-2790-44EF-8B36-566D9718AE3D}" srcId="{BD01387B-0D88-4934-9528-ADB65CD97724}" destId="{2C99C1BE-B1EC-48B1-99F2-ACEFA15C2DB4}" srcOrd="3" destOrd="0" parTransId="{A313C15E-2B5D-4417-AF9F-8CA5A8349EA0}" sibTransId="{0FDB2E72-D991-44B1-B06E-B2939BF13FFA}"/>
    <dgm:cxn modelId="{39431F10-D24D-45D5-B644-B418A046D75F}" srcId="{BD01387B-0D88-4934-9528-ADB65CD97724}" destId="{2E6B471C-8031-42AE-8828-F6EA2B2A7309}" srcOrd="4" destOrd="0" parTransId="{F8566067-8F51-40C4-89C6-537AE1477D1A}" sibTransId="{8DB264CE-EC7E-422D-9754-51F00B7B3357}"/>
    <dgm:cxn modelId="{09526012-B821-4051-A3B9-8151F24D1109}" type="presOf" srcId="{8885220D-F4CF-444C-B875-24C7E79B8262}" destId="{87A00F88-B434-4287-A250-EB2443AC45FE}" srcOrd="0" destOrd="0" presId="urn:microsoft.com/office/officeart/2005/8/layout/list1"/>
    <dgm:cxn modelId="{B9A0E722-431B-4244-AA5E-49CD3C73B556}" type="presOf" srcId="{C5DB5F14-5355-4DD2-A505-8D6F94E8F46D}" destId="{885759CE-E707-44FB-9E64-252598B8C921}" srcOrd="0" destOrd="0" presId="urn:microsoft.com/office/officeart/2005/8/layout/list1"/>
    <dgm:cxn modelId="{51421732-56E2-487E-BA66-09580191EF18}" type="presOf" srcId="{2C99C1BE-B1EC-48B1-99F2-ACEFA15C2DB4}" destId="{9CCD0B47-0390-46CE-991F-8E2133D0AB24}" srcOrd="0" destOrd="3" presId="urn:microsoft.com/office/officeart/2005/8/layout/list1"/>
    <dgm:cxn modelId="{4E30D632-4A19-4CCB-8A39-8F537CA47B5D}" srcId="{BD01387B-0D88-4934-9528-ADB65CD97724}" destId="{0985E44E-2FA1-4270-852C-75AFE63C377C}" srcOrd="2" destOrd="0" parTransId="{48F8EB52-448A-4E2A-AA6C-11C9B83B2202}" sibTransId="{B5E8BE84-3C88-4244-88B2-33328E0E79FE}"/>
    <dgm:cxn modelId="{9D942435-7E7E-49D4-B2E1-F03CF507B8E0}" srcId="{F914BAD1-A596-4A8B-A98B-615662AED81F}" destId="{63411906-002D-4716-B69F-B37A94C3A646}" srcOrd="3" destOrd="0" parTransId="{1D7DF466-5A8C-4753-AA72-0669F9C4DC4F}" sibTransId="{5937F217-68A1-4910-B1EE-7581F982EE6F}"/>
    <dgm:cxn modelId="{7714133E-CE84-4021-8C5F-901C5022123C}" type="presOf" srcId="{2E6B471C-8031-42AE-8828-F6EA2B2A7309}" destId="{9CCD0B47-0390-46CE-991F-8E2133D0AB24}" srcOrd="0" destOrd="4" presId="urn:microsoft.com/office/officeart/2005/8/layout/list1"/>
    <dgm:cxn modelId="{3FCB3647-568F-4672-9B1C-86ED905F446A}" type="presOf" srcId="{BD01387B-0D88-4934-9528-ADB65CD97724}" destId="{863C55FA-244E-442A-B7DB-E149F41E6E28}" srcOrd="0" destOrd="0" presId="urn:microsoft.com/office/officeart/2005/8/layout/list1"/>
    <dgm:cxn modelId="{84C64372-19B9-468A-A84A-4CA906C7B0C5}" srcId="{ED109E86-AF69-42F8-B1D0-AF4E4E00B6DC}" destId="{8885220D-F4CF-444C-B875-24C7E79B8262}" srcOrd="0" destOrd="0" parTransId="{28E1CBB8-02E5-41D4-934B-6E5C965A7DCE}" sibTransId="{BD421C84-99A1-426C-8940-1D39A9C87139}"/>
    <dgm:cxn modelId="{8E0BDD7E-295A-4F5C-9285-9BD86EA8FF9D}" srcId="{F914BAD1-A596-4A8B-A98B-615662AED81F}" destId="{E0D41E2A-8D90-454C-8FBD-4817C425F2CC}" srcOrd="1" destOrd="0" parTransId="{09F12629-94D5-4587-BF8F-E5831AFCBD4F}" sibTransId="{8CDDB3D1-D87A-4E18-8D8D-E59D2112F916}"/>
    <dgm:cxn modelId="{A66B6686-4087-4130-8AF8-F1C1E6E94EDB}" type="presOf" srcId="{0985E44E-2FA1-4270-852C-75AFE63C377C}" destId="{9CCD0B47-0390-46CE-991F-8E2133D0AB24}" srcOrd="0" destOrd="2" presId="urn:microsoft.com/office/officeart/2005/8/layout/list1"/>
    <dgm:cxn modelId="{3B51298C-D591-43EB-BB3C-97F2E861F4F3}" srcId="{F914BAD1-A596-4A8B-A98B-615662AED81F}" destId="{BD01387B-0D88-4934-9528-ADB65CD97724}" srcOrd="2" destOrd="0" parTransId="{F8C5F316-1E76-4BC9-8550-845A1ABFD5D3}" sibTransId="{5961D3BA-FC44-46FF-A56D-CB2AC611049B}"/>
    <dgm:cxn modelId="{B05F148D-5278-4B25-968E-8E7B2780CCB7}" type="presOf" srcId="{BD01387B-0D88-4934-9528-ADB65CD97724}" destId="{106A7E6E-C05F-4AD3-B721-4E1E2CB1C6B0}" srcOrd="1" destOrd="0" presId="urn:microsoft.com/office/officeart/2005/8/layout/list1"/>
    <dgm:cxn modelId="{829D9C91-15FB-410A-B66D-A8060349144E}" srcId="{BD01387B-0D88-4934-9528-ADB65CD97724}" destId="{00B7CDB6-A322-4F13-BE87-5B13E887CCFD}" srcOrd="0" destOrd="0" parTransId="{2DA38F05-E8D2-4EB8-8D9F-0DE7F9A792E3}" sibTransId="{9FC82DFE-2026-48BB-BB67-F94815A73F4D}"/>
    <dgm:cxn modelId="{5E27BBA6-F2CF-4BC0-8845-5D4FB805B4D3}" type="presOf" srcId="{ED109E86-AF69-42F8-B1D0-AF4E4E00B6DC}" destId="{CA27EB67-47EA-4CB6-831B-36850CF2986A}" srcOrd="1" destOrd="0" presId="urn:microsoft.com/office/officeart/2005/8/layout/list1"/>
    <dgm:cxn modelId="{66E677A9-505A-492E-809B-C6E0B92AC827}" type="presOf" srcId="{ED109E86-AF69-42F8-B1D0-AF4E4E00B6DC}" destId="{F2A4FBED-27C0-4BB9-B3D2-300C8E5388C2}" srcOrd="0" destOrd="0" presId="urn:microsoft.com/office/officeart/2005/8/layout/list1"/>
    <dgm:cxn modelId="{EFAD8BAA-C42F-42AF-A663-76AD52FB11FC}" type="presOf" srcId="{E0D41E2A-8D90-454C-8FBD-4817C425F2CC}" destId="{F92D89EB-1418-4397-B660-F8C24547E0DB}" srcOrd="1" destOrd="0" presId="urn:microsoft.com/office/officeart/2005/8/layout/list1"/>
    <dgm:cxn modelId="{FFCDC5AF-694C-4B73-845E-F61B03B4EC24}" srcId="{E0D41E2A-8D90-454C-8FBD-4817C425F2CC}" destId="{5A031612-A02E-4E91-BA30-7370932563AF}" srcOrd="0" destOrd="0" parTransId="{E0F5114E-E9B8-445B-B07F-9D664EABDD99}" sibTransId="{E4FEB76A-DE1A-46A5-BA5F-C580545FCCF8}"/>
    <dgm:cxn modelId="{F52108B2-E04F-4DEB-B898-1D0423D08D8F}" type="presOf" srcId="{E0D41E2A-8D90-454C-8FBD-4817C425F2CC}" destId="{ABED74D2-BD7F-4FF6-96EF-7DB00A1A97A9}" srcOrd="0" destOrd="0" presId="urn:microsoft.com/office/officeart/2005/8/layout/list1"/>
    <dgm:cxn modelId="{BA738CB4-1571-4C78-8876-8097C61CB285}" type="presOf" srcId="{63411906-002D-4716-B69F-B37A94C3A646}" destId="{CCF34271-DCAB-4EC1-AD6C-B20C2BABB5BE}" srcOrd="1" destOrd="0" presId="urn:microsoft.com/office/officeart/2005/8/layout/list1"/>
    <dgm:cxn modelId="{B42FF9C7-D60A-4C34-8337-59DA92DAD016}" srcId="{63411906-002D-4716-B69F-B37A94C3A646}" destId="{C5DB5F14-5355-4DD2-A505-8D6F94E8F46D}" srcOrd="0" destOrd="0" parTransId="{C4E95E4F-3253-4873-B729-9AC53C16368D}" sibTransId="{6AF3BD9B-E033-48DA-938A-B0C5214DA4DA}"/>
    <dgm:cxn modelId="{5465DACB-4FBA-451D-9312-037214D3E40B}" type="presOf" srcId="{5A031612-A02E-4E91-BA30-7370932563AF}" destId="{98B5DA35-566C-43AC-9997-5DD885FCE9F0}" srcOrd="0" destOrd="0" presId="urn:microsoft.com/office/officeart/2005/8/layout/list1"/>
    <dgm:cxn modelId="{011537D1-7449-466A-B2A7-DD094193B051}" srcId="{F914BAD1-A596-4A8B-A98B-615662AED81F}" destId="{ED109E86-AF69-42F8-B1D0-AF4E4E00B6DC}" srcOrd="0" destOrd="0" parTransId="{D3B8D820-D09A-4C98-8281-8A5D22A32DEE}" sibTransId="{C0F1EFAA-21C7-4AD2-ADAA-36BAC27830E3}"/>
    <dgm:cxn modelId="{8498D7D4-3F93-4A7A-833A-0723AFF549A0}" type="presOf" srcId="{00B7CDB6-A322-4F13-BE87-5B13E887CCFD}" destId="{9CCD0B47-0390-46CE-991F-8E2133D0AB24}" srcOrd="0" destOrd="0" presId="urn:microsoft.com/office/officeart/2005/8/layout/list1"/>
    <dgm:cxn modelId="{89D5DADF-4AB7-40EF-8AA2-B14AAA82F670}" srcId="{BD01387B-0D88-4934-9528-ADB65CD97724}" destId="{1C73BBFB-11F4-40E8-80C0-73763B48A111}" srcOrd="1" destOrd="0" parTransId="{C17CE592-E2BD-4EDC-B7B2-A63D7C836245}" sibTransId="{D14D43A4-B655-403E-BE41-159ACB63BD9F}"/>
    <dgm:cxn modelId="{B12178E1-F6EF-4D6E-A852-6DA437B5708E}" type="presOf" srcId="{F914BAD1-A596-4A8B-A98B-615662AED81F}" destId="{448C496C-797B-44A4-959D-B00AF5013B9E}" srcOrd="0" destOrd="0" presId="urn:microsoft.com/office/officeart/2005/8/layout/list1"/>
    <dgm:cxn modelId="{46CDBFFC-F83D-49DF-AED7-C18C782F807F}" type="presOf" srcId="{1C73BBFB-11F4-40E8-80C0-73763B48A111}" destId="{9CCD0B47-0390-46CE-991F-8E2133D0AB24}" srcOrd="0" destOrd="1" presId="urn:microsoft.com/office/officeart/2005/8/layout/list1"/>
    <dgm:cxn modelId="{E9F1222B-2C7D-48FB-BB8C-8BDB92534DA6}" type="presParOf" srcId="{448C496C-797B-44A4-959D-B00AF5013B9E}" destId="{4CF9C2A1-C87E-413A-A25A-59290D2EE92B}" srcOrd="0" destOrd="0" presId="urn:microsoft.com/office/officeart/2005/8/layout/list1"/>
    <dgm:cxn modelId="{07C9909D-EA89-4334-A8BF-B8814F228AD7}" type="presParOf" srcId="{4CF9C2A1-C87E-413A-A25A-59290D2EE92B}" destId="{F2A4FBED-27C0-4BB9-B3D2-300C8E5388C2}" srcOrd="0" destOrd="0" presId="urn:microsoft.com/office/officeart/2005/8/layout/list1"/>
    <dgm:cxn modelId="{BFD5D0EF-1933-4941-AC54-D3D4568EED29}" type="presParOf" srcId="{4CF9C2A1-C87E-413A-A25A-59290D2EE92B}" destId="{CA27EB67-47EA-4CB6-831B-36850CF2986A}" srcOrd="1" destOrd="0" presId="urn:microsoft.com/office/officeart/2005/8/layout/list1"/>
    <dgm:cxn modelId="{97EFC5BA-0BF2-4F15-862C-6A1DA01EEC75}" type="presParOf" srcId="{448C496C-797B-44A4-959D-B00AF5013B9E}" destId="{6158FD6B-E521-4520-9D9C-713F05912B68}" srcOrd="1" destOrd="0" presId="urn:microsoft.com/office/officeart/2005/8/layout/list1"/>
    <dgm:cxn modelId="{B459E6EB-60FA-4FAF-AE2C-311C8D035AFB}" type="presParOf" srcId="{448C496C-797B-44A4-959D-B00AF5013B9E}" destId="{87A00F88-B434-4287-A250-EB2443AC45FE}" srcOrd="2" destOrd="0" presId="urn:microsoft.com/office/officeart/2005/8/layout/list1"/>
    <dgm:cxn modelId="{A51A3A4F-34DB-440A-8696-AC42A824C646}" type="presParOf" srcId="{448C496C-797B-44A4-959D-B00AF5013B9E}" destId="{6BD71E0A-7BE0-4A2B-8A76-107AAC53873D}" srcOrd="3" destOrd="0" presId="urn:microsoft.com/office/officeart/2005/8/layout/list1"/>
    <dgm:cxn modelId="{4DB3E385-B9B5-4BB0-875A-FE55F59E6776}" type="presParOf" srcId="{448C496C-797B-44A4-959D-B00AF5013B9E}" destId="{A96B73DB-E81D-4DC8-B7E4-D1292FE3CE2F}" srcOrd="4" destOrd="0" presId="urn:microsoft.com/office/officeart/2005/8/layout/list1"/>
    <dgm:cxn modelId="{6E946614-67F1-4F9B-A784-70595F6D4419}" type="presParOf" srcId="{A96B73DB-E81D-4DC8-B7E4-D1292FE3CE2F}" destId="{ABED74D2-BD7F-4FF6-96EF-7DB00A1A97A9}" srcOrd="0" destOrd="0" presId="urn:microsoft.com/office/officeart/2005/8/layout/list1"/>
    <dgm:cxn modelId="{AE916C7A-D2AB-439C-9BB1-E096542F0124}" type="presParOf" srcId="{A96B73DB-E81D-4DC8-B7E4-D1292FE3CE2F}" destId="{F92D89EB-1418-4397-B660-F8C24547E0DB}" srcOrd="1" destOrd="0" presId="urn:microsoft.com/office/officeart/2005/8/layout/list1"/>
    <dgm:cxn modelId="{B4D68FAB-EC04-46AA-B89F-312A14F0F5F5}" type="presParOf" srcId="{448C496C-797B-44A4-959D-B00AF5013B9E}" destId="{83E33262-2F45-4009-8F0B-B877DB7ECF3C}" srcOrd="5" destOrd="0" presId="urn:microsoft.com/office/officeart/2005/8/layout/list1"/>
    <dgm:cxn modelId="{57DBA80B-295B-4AC9-8873-0C46AAA8B096}" type="presParOf" srcId="{448C496C-797B-44A4-959D-B00AF5013B9E}" destId="{98B5DA35-566C-43AC-9997-5DD885FCE9F0}" srcOrd="6" destOrd="0" presId="urn:microsoft.com/office/officeart/2005/8/layout/list1"/>
    <dgm:cxn modelId="{845ED855-53C3-4AAA-A28A-59951A30ADDB}" type="presParOf" srcId="{448C496C-797B-44A4-959D-B00AF5013B9E}" destId="{0A383338-3D57-4147-A852-6FE5A28EB931}" srcOrd="7" destOrd="0" presId="urn:microsoft.com/office/officeart/2005/8/layout/list1"/>
    <dgm:cxn modelId="{9C770CB9-D852-400A-87C4-DFD79E156EFB}" type="presParOf" srcId="{448C496C-797B-44A4-959D-B00AF5013B9E}" destId="{4977FBC7-8A05-4A3F-9C4A-6FEA593DD5D7}" srcOrd="8" destOrd="0" presId="urn:microsoft.com/office/officeart/2005/8/layout/list1"/>
    <dgm:cxn modelId="{5BD13BA7-7F0A-4704-82F4-7FD52FD62C98}" type="presParOf" srcId="{4977FBC7-8A05-4A3F-9C4A-6FEA593DD5D7}" destId="{863C55FA-244E-442A-B7DB-E149F41E6E28}" srcOrd="0" destOrd="0" presId="urn:microsoft.com/office/officeart/2005/8/layout/list1"/>
    <dgm:cxn modelId="{40363017-C4FD-44F5-9603-E066B28083CA}" type="presParOf" srcId="{4977FBC7-8A05-4A3F-9C4A-6FEA593DD5D7}" destId="{106A7E6E-C05F-4AD3-B721-4E1E2CB1C6B0}" srcOrd="1" destOrd="0" presId="urn:microsoft.com/office/officeart/2005/8/layout/list1"/>
    <dgm:cxn modelId="{A53C7250-E4D2-4654-8F57-DA1C649264F1}" type="presParOf" srcId="{448C496C-797B-44A4-959D-B00AF5013B9E}" destId="{2EE5E59C-6AE6-40A4-9D88-9EF01487B772}" srcOrd="9" destOrd="0" presId="urn:microsoft.com/office/officeart/2005/8/layout/list1"/>
    <dgm:cxn modelId="{E1B81C06-B7E1-4023-96FA-619261C98BC1}" type="presParOf" srcId="{448C496C-797B-44A4-959D-B00AF5013B9E}" destId="{9CCD0B47-0390-46CE-991F-8E2133D0AB24}" srcOrd="10" destOrd="0" presId="urn:microsoft.com/office/officeart/2005/8/layout/list1"/>
    <dgm:cxn modelId="{889ED966-2772-442B-8651-54233BFD42BF}" type="presParOf" srcId="{448C496C-797B-44A4-959D-B00AF5013B9E}" destId="{D242B153-4CFB-4A02-A575-482E47B70A08}" srcOrd="11" destOrd="0" presId="urn:microsoft.com/office/officeart/2005/8/layout/list1"/>
    <dgm:cxn modelId="{E5389284-C7A9-4227-8676-0BCA6866B177}" type="presParOf" srcId="{448C496C-797B-44A4-959D-B00AF5013B9E}" destId="{D15EAE3A-1920-41D0-A207-40E2AA5144FC}" srcOrd="12" destOrd="0" presId="urn:microsoft.com/office/officeart/2005/8/layout/list1"/>
    <dgm:cxn modelId="{3411728A-8291-4F3A-B19F-7DD2A7FE6319}" type="presParOf" srcId="{D15EAE3A-1920-41D0-A207-40E2AA5144FC}" destId="{9A59BE0F-07C7-4897-8880-248FAF7C84C1}" srcOrd="0" destOrd="0" presId="urn:microsoft.com/office/officeart/2005/8/layout/list1"/>
    <dgm:cxn modelId="{140CA87F-A43D-4328-A6D5-B9432BB7866A}" type="presParOf" srcId="{D15EAE3A-1920-41D0-A207-40E2AA5144FC}" destId="{CCF34271-DCAB-4EC1-AD6C-B20C2BABB5BE}" srcOrd="1" destOrd="0" presId="urn:microsoft.com/office/officeart/2005/8/layout/list1"/>
    <dgm:cxn modelId="{CFF054CE-99F7-4A37-A588-F354D9A148BD}" type="presParOf" srcId="{448C496C-797B-44A4-959D-B00AF5013B9E}" destId="{3D19A4F3-D119-4A3F-AA1A-F1872509CBFF}" srcOrd="13" destOrd="0" presId="urn:microsoft.com/office/officeart/2005/8/layout/list1"/>
    <dgm:cxn modelId="{849383E7-5711-4F8E-92A2-37271395F4A7}" type="presParOf" srcId="{448C496C-797B-44A4-959D-B00AF5013B9E}" destId="{885759CE-E707-44FB-9E64-252598B8C92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E29DE5-BD49-4907-B475-81AEBB20DF2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62979B8-BC8F-4DF4-9C2B-B29F66500912}">
      <dgm:prSet/>
      <dgm:spPr/>
      <dgm:t>
        <a:bodyPr/>
        <a:lstStyle/>
        <a:p>
          <a:pPr algn="l"/>
          <a:r>
            <a:rPr lang="en-US" dirty="0"/>
            <a:t>Yellow-Billed Cuckoo (</a:t>
          </a:r>
          <a:r>
            <a:rPr lang="en-US" i="1" dirty="0"/>
            <a:t>Coccyzus americanus</a:t>
          </a:r>
          <a:r>
            <a:rPr lang="en-US" dirty="0"/>
            <a:t>), threatened</a:t>
          </a:r>
        </a:p>
      </dgm:t>
    </dgm:pt>
    <dgm:pt modelId="{45A10D60-687A-4235-8FF6-12D9FAFF83BA}" type="parTrans" cxnId="{D84D231B-EB01-4FED-85F7-1F5352C20C11}">
      <dgm:prSet/>
      <dgm:spPr/>
      <dgm:t>
        <a:bodyPr/>
        <a:lstStyle/>
        <a:p>
          <a:pPr algn="l"/>
          <a:endParaRPr lang="en-US"/>
        </a:p>
      </dgm:t>
    </dgm:pt>
    <dgm:pt modelId="{B8947C19-19D7-42E5-97BA-E94B5BA47E49}" type="sibTrans" cxnId="{D84D231B-EB01-4FED-85F7-1F5352C20C11}">
      <dgm:prSet/>
      <dgm:spPr/>
      <dgm:t>
        <a:bodyPr/>
        <a:lstStyle/>
        <a:p>
          <a:pPr algn="l"/>
          <a:endParaRPr lang="en-US"/>
        </a:p>
      </dgm:t>
    </dgm:pt>
    <dgm:pt modelId="{3425EFB1-164D-45C9-AF3B-7394ECE87EF9}">
      <dgm:prSet/>
      <dgm:spPr/>
      <dgm:t>
        <a:bodyPr/>
        <a:lstStyle/>
        <a:p>
          <a:pPr algn="l"/>
          <a:r>
            <a:rPr lang="en-US" dirty="0"/>
            <a:t>While they aren't consistently found in the corridor, there have been some detections in the past. </a:t>
          </a:r>
        </a:p>
      </dgm:t>
    </dgm:pt>
    <dgm:pt modelId="{E096045F-5801-4FA1-B4A8-71568B33C71A}" type="parTrans" cxnId="{5433ED61-768C-420C-90DD-9436E929602A}">
      <dgm:prSet/>
      <dgm:spPr/>
      <dgm:t>
        <a:bodyPr/>
        <a:lstStyle/>
        <a:p>
          <a:pPr algn="l"/>
          <a:endParaRPr lang="en-US"/>
        </a:p>
      </dgm:t>
    </dgm:pt>
    <dgm:pt modelId="{2EF1F37C-8A85-4385-9E90-4D4DF37A8DD0}" type="sibTrans" cxnId="{5433ED61-768C-420C-90DD-9436E929602A}">
      <dgm:prSet/>
      <dgm:spPr/>
      <dgm:t>
        <a:bodyPr/>
        <a:lstStyle/>
        <a:p>
          <a:pPr algn="l"/>
          <a:endParaRPr lang="en-US"/>
        </a:p>
      </dgm:t>
    </dgm:pt>
    <dgm:pt modelId="{D8B53C18-0577-417F-843F-A00E40714C6B}">
      <dgm:prSet/>
      <dgm:spPr/>
      <dgm:t>
        <a:bodyPr/>
        <a:lstStyle/>
        <a:p>
          <a:pPr algn="l"/>
          <a:r>
            <a:rPr lang="en-US" dirty="0"/>
            <a:t>Bald and Golden Eagles</a:t>
          </a:r>
        </a:p>
      </dgm:t>
    </dgm:pt>
    <dgm:pt modelId="{87FF26AB-9CAC-4CE9-87C9-39A7EB504656}" type="parTrans" cxnId="{BA3D17BB-6964-4502-81AB-3B71A46687F2}">
      <dgm:prSet/>
      <dgm:spPr/>
      <dgm:t>
        <a:bodyPr/>
        <a:lstStyle/>
        <a:p>
          <a:pPr algn="l"/>
          <a:endParaRPr lang="en-US"/>
        </a:p>
      </dgm:t>
    </dgm:pt>
    <dgm:pt modelId="{60CAE839-AE0E-484E-B047-4EE7CADD91A7}" type="sibTrans" cxnId="{BA3D17BB-6964-4502-81AB-3B71A46687F2}">
      <dgm:prSet/>
      <dgm:spPr/>
      <dgm:t>
        <a:bodyPr/>
        <a:lstStyle/>
        <a:p>
          <a:pPr algn="l"/>
          <a:endParaRPr lang="en-US"/>
        </a:p>
      </dgm:t>
    </dgm:pt>
    <dgm:pt modelId="{B32371EB-58D9-4DE8-972D-33448DE51D85}">
      <dgm:prSet/>
      <dgm:spPr/>
      <dgm:t>
        <a:bodyPr/>
        <a:lstStyle/>
        <a:p>
          <a:pPr algn="l"/>
          <a:r>
            <a:rPr lang="en-US" dirty="0"/>
            <a:t>Migratory Birds</a:t>
          </a:r>
        </a:p>
      </dgm:t>
    </dgm:pt>
    <dgm:pt modelId="{4A588B00-D6CA-4E8C-8156-C39FE22725C7}" type="parTrans" cxnId="{CC8DAA42-B6E9-4570-A167-633F26E89F7D}">
      <dgm:prSet/>
      <dgm:spPr/>
      <dgm:t>
        <a:bodyPr/>
        <a:lstStyle/>
        <a:p>
          <a:pPr algn="l"/>
          <a:endParaRPr lang="en-US"/>
        </a:p>
      </dgm:t>
    </dgm:pt>
    <dgm:pt modelId="{EEBDBF05-62CA-4AF5-9508-1253BFF96C6F}" type="sibTrans" cxnId="{CC8DAA42-B6E9-4570-A167-633F26E89F7D}">
      <dgm:prSet/>
      <dgm:spPr/>
      <dgm:t>
        <a:bodyPr/>
        <a:lstStyle/>
        <a:p>
          <a:pPr algn="l"/>
          <a:endParaRPr lang="en-US"/>
        </a:p>
      </dgm:t>
    </dgm:pt>
    <dgm:pt modelId="{7C8870FA-2238-4637-B0B6-A80341321616}">
      <dgm:prSet/>
      <dgm:spPr/>
      <dgm:t>
        <a:bodyPr/>
        <a:lstStyle/>
        <a:p>
          <a:r>
            <a:rPr lang="en-US" dirty="0"/>
            <a:t>Native Species</a:t>
          </a:r>
        </a:p>
      </dgm:t>
    </dgm:pt>
    <dgm:pt modelId="{517E117A-FE14-417D-8828-0511F3608027}" type="parTrans" cxnId="{4F7092C3-C9D7-4CD3-BBC7-5689B5CBD7B1}">
      <dgm:prSet/>
      <dgm:spPr/>
      <dgm:t>
        <a:bodyPr/>
        <a:lstStyle/>
        <a:p>
          <a:endParaRPr lang="en-US"/>
        </a:p>
      </dgm:t>
    </dgm:pt>
    <dgm:pt modelId="{4EAFE377-E68C-4F2A-852F-FB10AC4D88EA}" type="sibTrans" cxnId="{4F7092C3-C9D7-4CD3-BBC7-5689B5CBD7B1}">
      <dgm:prSet/>
      <dgm:spPr/>
      <dgm:t>
        <a:bodyPr/>
        <a:lstStyle/>
        <a:p>
          <a:endParaRPr lang="en-US"/>
        </a:p>
      </dgm:t>
    </dgm:pt>
    <dgm:pt modelId="{0BC30A17-E804-49EA-BF72-CBA7B6796866}" type="pres">
      <dgm:prSet presAssocID="{D6E29DE5-BD49-4907-B475-81AEBB20DF26}" presName="linear" presStyleCnt="0">
        <dgm:presLayoutVars>
          <dgm:animLvl val="lvl"/>
          <dgm:resizeHandles val="exact"/>
        </dgm:presLayoutVars>
      </dgm:prSet>
      <dgm:spPr/>
    </dgm:pt>
    <dgm:pt modelId="{1AD5ED36-8E7D-4CAB-A007-2BAD713FE057}" type="pres">
      <dgm:prSet presAssocID="{C62979B8-BC8F-4DF4-9C2B-B29F66500912}" presName="parentText" presStyleLbl="node1" presStyleIdx="0" presStyleCnt="4">
        <dgm:presLayoutVars>
          <dgm:chMax val="0"/>
          <dgm:bulletEnabled val="1"/>
        </dgm:presLayoutVars>
      </dgm:prSet>
      <dgm:spPr/>
    </dgm:pt>
    <dgm:pt modelId="{B5E2D361-3AF6-47AD-8CB4-A10415D68483}" type="pres">
      <dgm:prSet presAssocID="{C62979B8-BC8F-4DF4-9C2B-B29F66500912}" presName="childText" presStyleLbl="revTx" presStyleIdx="0" presStyleCnt="1">
        <dgm:presLayoutVars>
          <dgm:bulletEnabled val="1"/>
        </dgm:presLayoutVars>
      </dgm:prSet>
      <dgm:spPr/>
    </dgm:pt>
    <dgm:pt modelId="{8717EB99-439F-483D-BBD3-E1900DC5A82B}" type="pres">
      <dgm:prSet presAssocID="{D8B53C18-0577-417F-843F-A00E40714C6B}" presName="parentText" presStyleLbl="node1" presStyleIdx="1" presStyleCnt="4" custLinFactNeighborY="10458">
        <dgm:presLayoutVars>
          <dgm:chMax val="0"/>
          <dgm:bulletEnabled val="1"/>
        </dgm:presLayoutVars>
      </dgm:prSet>
      <dgm:spPr/>
    </dgm:pt>
    <dgm:pt modelId="{42DC228F-258D-4ACD-BF18-6C78BE085B43}" type="pres">
      <dgm:prSet presAssocID="{60CAE839-AE0E-484E-B047-4EE7CADD91A7}" presName="spacer" presStyleCnt="0"/>
      <dgm:spPr/>
    </dgm:pt>
    <dgm:pt modelId="{F06F42B6-12C2-4B7F-9C9D-2EF81EEF7173}" type="pres">
      <dgm:prSet presAssocID="{B32371EB-58D9-4DE8-972D-33448DE51D85}" presName="parentText" presStyleLbl="node1" presStyleIdx="2" presStyleCnt="4" custLinFactNeighborX="1238" custLinFactNeighborY="13262">
        <dgm:presLayoutVars>
          <dgm:chMax val="0"/>
          <dgm:bulletEnabled val="1"/>
        </dgm:presLayoutVars>
      </dgm:prSet>
      <dgm:spPr/>
    </dgm:pt>
    <dgm:pt modelId="{C7167164-C606-4EF1-A038-0E313E4B5857}" type="pres">
      <dgm:prSet presAssocID="{EEBDBF05-62CA-4AF5-9508-1253BFF96C6F}" presName="spacer" presStyleCnt="0"/>
      <dgm:spPr/>
    </dgm:pt>
    <dgm:pt modelId="{FB2ED391-8EB1-4474-9008-FD34170729BF}" type="pres">
      <dgm:prSet presAssocID="{7C8870FA-2238-4637-B0B6-A80341321616}" presName="parentText" presStyleLbl="node1" presStyleIdx="3" presStyleCnt="4">
        <dgm:presLayoutVars>
          <dgm:chMax val="0"/>
          <dgm:bulletEnabled val="1"/>
        </dgm:presLayoutVars>
      </dgm:prSet>
      <dgm:spPr/>
    </dgm:pt>
  </dgm:ptLst>
  <dgm:cxnLst>
    <dgm:cxn modelId="{D84D231B-EB01-4FED-85F7-1F5352C20C11}" srcId="{D6E29DE5-BD49-4907-B475-81AEBB20DF26}" destId="{C62979B8-BC8F-4DF4-9C2B-B29F66500912}" srcOrd="0" destOrd="0" parTransId="{45A10D60-687A-4235-8FF6-12D9FAFF83BA}" sibTransId="{B8947C19-19D7-42E5-97BA-E94B5BA47E49}"/>
    <dgm:cxn modelId="{5433ED61-768C-420C-90DD-9436E929602A}" srcId="{C62979B8-BC8F-4DF4-9C2B-B29F66500912}" destId="{3425EFB1-164D-45C9-AF3B-7394ECE87EF9}" srcOrd="0" destOrd="0" parTransId="{E096045F-5801-4FA1-B4A8-71568B33C71A}" sibTransId="{2EF1F37C-8A85-4385-9E90-4D4DF37A8DD0}"/>
    <dgm:cxn modelId="{CC8DAA42-B6E9-4570-A167-633F26E89F7D}" srcId="{D6E29DE5-BD49-4907-B475-81AEBB20DF26}" destId="{B32371EB-58D9-4DE8-972D-33448DE51D85}" srcOrd="2" destOrd="0" parTransId="{4A588B00-D6CA-4E8C-8156-C39FE22725C7}" sibTransId="{EEBDBF05-62CA-4AF5-9508-1253BFF96C6F}"/>
    <dgm:cxn modelId="{5088AA4D-1C57-4D8D-B4EE-741707E25952}" type="presOf" srcId="{C62979B8-BC8F-4DF4-9C2B-B29F66500912}" destId="{1AD5ED36-8E7D-4CAB-A007-2BAD713FE057}" srcOrd="0" destOrd="0" presId="urn:microsoft.com/office/officeart/2005/8/layout/vList2"/>
    <dgm:cxn modelId="{0A39EE96-1A56-471C-A672-6307A381C633}" type="presOf" srcId="{B32371EB-58D9-4DE8-972D-33448DE51D85}" destId="{F06F42B6-12C2-4B7F-9C9D-2EF81EEF7173}" srcOrd="0" destOrd="0" presId="urn:microsoft.com/office/officeart/2005/8/layout/vList2"/>
    <dgm:cxn modelId="{22A4C899-E63B-463E-877C-A97C8CEFD5EC}" type="presOf" srcId="{7C8870FA-2238-4637-B0B6-A80341321616}" destId="{FB2ED391-8EB1-4474-9008-FD34170729BF}" srcOrd="0" destOrd="0" presId="urn:microsoft.com/office/officeart/2005/8/layout/vList2"/>
    <dgm:cxn modelId="{8C519BB4-BDE7-4EF9-90D4-8603E1912FD0}" type="presOf" srcId="{3425EFB1-164D-45C9-AF3B-7394ECE87EF9}" destId="{B5E2D361-3AF6-47AD-8CB4-A10415D68483}" srcOrd="0" destOrd="0" presId="urn:microsoft.com/office/officeart/2005/8/layout/vList2"/>
    <dgm:cxn modelId="{3ABA5BB8-6869-4A16-A196-51466720AB75}" type="presOf" srcId="{D6E29DE5-BD49-4907-B475-81AEBB20DF26}" destId="{0BC30A17-E804-49EA-BF72-CBA7B6796866}" srcOrd="0" destOrd="0" presId="urn:microsoft.com/office/officeart/2005/8/layout/vList2"/>
    <dgm:cxn modelId="{BA3D17BB-6964-4502-81AB-3B71A46687F2}" srcId="{D6E29DE5-BD49-4907-B475-81AEBB20DF26}" destId="{D8B53C18-0577-417F-843F-A00E40714C6B}" srcOrd="1" destOrd="0" parTransId="{87FF26AB-9CAC-4CE9-87C9-39A7EB504656}" sibTransId="{60CAE839-AE0E-484E-B047-4EE7CADD91A7}"/>
    <dgm:cxn modelId="{4F7092C3-C9D7-4CD3-BBC7-5689B5CBD7B1}" srcId="{D6E29DE5-BD49-4907-B475-81AEBB20DF26}" destId="{7C8870FA-2238-4637-B0B6-A80341321616}" srcOrd="3" destOrd="0" parTransId="{517E117A-FE14-417D-8828-0511F3608027}" sibTransId="{4EAFE377-E68C-4F2A-852F-FB10AC4D88EA}"/>
    <dgm:cxn modelId="{77A5E2F8-5309-4BF1-B4A8-529DA2D9B736}" type="presOf" srcId="{D8B53C18-0577-417F-843F-A00E40714C6B}" destId="{8717EB99-439F-483D-BBD3-E1900DC5A82B}" srcOrd="0" destOrd="0" presId="urn:microsoft.com/office/officeart/2005/8/layout/vList2"/>
    <dgm:cxn modelId="{E4A7C592-1143-4AD9-AB9E-144942C5D03C}" type="presParOf" srcId="{0BC30A17-E804-49EA-BF72-CBA7B6796866}" destId="{1AD5ED36-8E7D-4CAB-A007-2BAD713FE057}" srcOrd="0" destOrd="0" presId="urn:microsoft.com/office/officeart/2005/8/layout/vList2"/>
    <dgm:cxn modelId="{97B47BA8-68A6-4CB6-B40F-EE50F5AC82DF}" type="presParOf" srcId="{0BC30A17-E804-49EA-BF72-CBA7B6796866}" destId="{B5E2D361-3AF6-47AD-8CB4-A10415D68483}" srcOrd="1" destOrd="0" presId="urn:microsoft.com/office/officeart/2005/8/layout/vList2"/>
    <dgm:cxn modelId="{E55FD708-A4FA-43C8-B720-065ACDBAEA15}" type="presParOf" srcId="{0BC30A17-E804-49EA-BF72-CBA7B6796866}" destId="{8717EB99-439F-483D-BBD3-E1900DC5A82B}" srcOrd="2" destOrd="0" presId="urn:microsoft.com/office/officeart/2005/8/layout/vList2"/>
    <dgm:cxn modelId="{75D306F3-272C-4DB0-85B1-C74BF21DAA80}" type="presParOf" srcId="{0BC30A17-E804-49EA-BF72-CBA7B6796866}" destId="{42DC228F-258D-4ACD-BF18-6C78BE085B43}" srcOrd="3" destOrd="0" presId="urn:microsoft.com/office/officeart/2005/8/layout/vList2"/>
    <dgm:cxn modelId="{E72DEF30-78FA-44E9-AC40-0219D07750A8}" type="presParOf" srcId="{0BC30A17-E804-49EA-BF72-CBA7B6796866}" destId="{F06F42B6-12C2-4B7F-9C9D-2EF81EEF7173}" srcOrd="4" destOrd="0" presId="urn:microsoft.com/office/officeart/2005/8/layout/vList2"/>
    <dgm:cxn modelId="{59266BBD-FB6E-4E72-97D3-F5EBF39DE531}" type="presParOf" srcId="{0BC30A17-E804-49EA-BF72-CBA7B6796866}" destId="{C7167164-C606-4EF1-A038-0E313E4B5857}" srcOrd="5" destOrd="0" presId="urn:microsoft.com/office/officeart/2005/8/layout/vList2"/>
    <dgm:cxn modelId="{D1119CF6-A372-41F1-B2A0-86D381231203}" type="presParOf" srcId="{0BC30A17-E804-49EA-BF72-CBA7B6796866}" destId="{FB2ED391-8EB1-4474-9008-FD34170729B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BDF6F5-CC8B-445A-9294-350D60DF028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CE71E5B-402C-4E94-B2DF-66132052B11D}">
      <dgm:prSet/>
      <dgm:spPr/>
      <dgm:t>
        <a:bodyPr/>
        <a:lstStyle/>
        <a:p>
          <a:pPr>
            <a:lnSpc>
              <a:spcPct val="100000"/>
            </a:lnSpc>
          </a:pPr>
          <a:r>
            <a:rPr lang="en-US" dirty="0"/>
            <a:t>Contact Information:</a:t>
          </a:r>
        </a:p>
      </dgm:t>
    </dgm:pt>
    <dgm:pt modelId="{F03A818F-4F83-4F87-AF91-0A7F6E20992D}" type="parTrans" cxnId="{82CBC98D-D9AB-4317-8981-938C6B3EBCEA}">
      <dgm:prSet/>
      <dgm:spPr/>
      <dgm:t>
        <a:bodyPr/>
        <a:lstStyle/>
        <a:p>
          <a:endParaRPr lang="en-US"/>
        </a:p>
      </dgm:t>
    </dgm:pt>
    <dgm:pt modelId="{C691F9D9-FF5A-4797-941A-1DE9804C7188}" type="sibTrans" cxnId="{82CBC98D-D9AB-4317-8981-938C6B3EBCEA}">
      <dgm:prSet/>
      <dgm:spPr/>
      <dgm:t>
        <a:bodyPr/>
        <a:lstStyle/>
        <a:p>
          <a:endParaRPr lang="en-US"/>
        </a:p>
      </dgm:t>
    </dgm:pt>
    <dgm:pt modelId="{D083E6DB-5746-41E6-8EBD-2546E0671574}">
      <dgm:prSet/>
      <dgm:spPr/>
      <dgm:t>
        <a:bodyPr/>
        <a:lstStyle/>
        <a:p>
          <a:pPr>
            <a:lnSpc>
              <a:spcPct val="100000"/>
            </a:lnSpc>
          </a:pPr>
          <a:r>
            <a:rPr lang="en-US" dirty="0"/>
            <a:t>Idaho Fish and Wildlife Office</a:t>
          </a:r>
        </a:p>
      </dgm:t>
    </dgm:pt>
    <dgm:pt modelId="{7C162ECE-5C41-4868-BA56-EB00D5B47496}" type="parTrans" cxnId="{BC1E5BD2-E312-4A91-9FB3-2ED26A9FCB2B}">
      <dgm:prSet/>
      <dgm:spPr/>
      <dgm:t>
        <a:bodyPr/>
        <a:lstStyle/>
        <a:p>
          <a:endParaRPr lang="en-US"/>
        </a:p>
      </dgm:t>
    </dgm:pt>
    <dgm:pt modelId="{B9F7A1DF-B7CC-4297-B1D1-917D77C0BB93}" type="sibTrans" cxnId="{BC1E5BD2-E312-4A91-9FB3-2ED26A9FCB2B}">
      <dgm:prSet/>
      <dgm:spPr/>
      <dgm:t>
        <a:bodyPr/>
        <a:lstStyle/>
        <a:p>
          <a:endParaRPr lang="en-US"/>
        </a:p>
      </dgm:t>
    </dgm:pt>
    <dgm:pt modelId="{7D0E8BB6-3FC3-41F7-84C9-074433555A78}">
      <dgm:prSet/>
      <dgm:spPr/>
      <dgm:t>
        <a:bodyPr/>
        <a:lstStyle/>
        <a:p>
          <a:pPr>
            <a:lnSpc>
              <a:spcPct val="100000"/>
            </a:lnSpc>
          </a:pPr>
          <a:r>
            <a:rPr lang="en-US" dirty="0"/>
            <a:t>ciara_cusack@fws.gov</a:t>
          </a:r>
        </a:p>
      </dgm:t>
    </dgm:pt>
    <dgm:pt modelId="{B8114A76-574B-4B32-8403-A33BB30230DF}" type="parTrans" cxnId="{D598E7DD-B25C-4E29-898E-82A7C348FD04}">
      <dgm:prSet/>
      <dgm:spPr/>
      <dgm:t>
        <a:bodyPr/>
        <a:lstStyle/>
        <a:p>
          <a:endParaRPr lang="en-US"/>
        </a:p>
      </dgm:t>
    </dgm:pt>
    <dgm:pt modelId="{E8C4512A-A3E1-4ED2-AC86-8400D5D86556}" type="sibTrans" cxnId="{D598E7DD-B25C-4E29-898E-82A7C348FD04}">
      <dgm:prSet/>
      <dgm:spPr/>
      <dgm:t>
        <a:bodyPr/>
        <a:lstStyle/>
        <a:p>
          <a:endParaRPr lang="en-US"/>
        </a:p>
      </dgm:t>
    </dgm:pt>
    <dgm:pt modelId="{1D653DDC-C1D2-4E8F-A512-C602EB9CDE83}" type="pres">
      <dgm:prSet presAssocID="{1DBDF6F5-CC8B-445A-9294-350D60DF028D}" presName="root" presStyleCnt="0">
        <dgm:presLayoutVars>
          <dgm:dir/>
          <dgm:resizeHandles val="exact"/>
        </dgm:presLayoutVars>
      </dgm:prSet>
      <dgm:spPr/>
    </dgm:pt>
    <dgm:pt modelId="{0BBC5947-CC94-4953-A324-852796167992}" type="pres">
      <dgm:prSet presAssocID="{0CE71E5B-402C-4E94-B2DF-66132052B11D}" presName="compNode" presStyleCnt="0"/>
      <dgm:spPr/>
    </dgm:pt>
    <dgm:pt modelId="{5FBB10B9-3327-4A02-B575-6241E3B9727D}" type="pres">
      <dgm:prSet presAssocID="{0CE71E5B-402C-4E94-B2DF-66132052B11D}" presName="bgRect" presStyleLbl="bgShp" presStyleIdx="0" presStyleCnt="3"/>
      <dgm:spPr/>
    </dgm:pt>
    <dgm:pt modelId="{9F820418-E580-4693-820E-5D6BF52BBCD9}" type="pres">
      <dgm:prSet presAssocID="{0CE71E5B-402C-4E94-B2DF-66132052B11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eceiver"/>
        </a:ext>
      </dgm:extLst>
    </dgm:pt>
    <dgm:pt modelId="{BD637770-9784-4F6B-ADC6-4C5FF593DD7C}" type="pres">
      <dgm:prSet presAssocID="{0CE71E5B-402C-4E94-B2DF-66132052B11D}" presName="spaceRect" presStyleCnt="0"/>
      <dgm:spPr/>
    </dgm:pt>
    <dgm:pt modelId="{00449643-727E-4F2F-A7DE-FDD76BBB9217}" type="pres">
      <dgm:prSet presAssocID="{0CE71E5B-402C-4E94-B2DF-66132052B11D}" presName="parTx" presStyleLbl="revTx" presStyleIdx="0" presStyleCnt="3">
        <dgm:presLayoutVars>
          <dgm:chMax val="0"/>
          <dgm:chPref val="0"/>
        </dgm:presLayoutVars>
      </dgm:prSet>
      <dgm:spPr/>
    </dgm:pt>
    <dgm:pt modelId="{44498E21-F573-432C-A8DC-07DE8170BFB2}" type="pres">
      <dgm:prSet presAssocID="{C691F9D9-FF5A-4797-941A-1DE9804C7188}" presName="sibTrans" presStyleCnt="0"/>
      <dgm:spPr/>
    </dgm:pt>
    <dgm:pt modelId="{C25AAFB9-4DEA-44CD-8A54-2E9A5743CC10}" type="pres">
      <dgm:prSet presAssocID="{D083E6DB-5746-41E6-8EBD-2546E0671574}" presName="compNode" presStyleCnt="0"/>
      <dgm:spPr/>
    </dgm:pt>
    <dgm:pt modelId="{E993F7B2-A182-4A15-9CAD-CEDFF050677E}" type="pres">
      <dgm:prSet presAssocID="{D083E6DB-5746-41E6-8EBD-2546E0671574}" presName="bgRect" presStyleLbl="bgShp" presStyleIdx="1" presStyleCnt="3"/>
      <dgm:spPr/>
    </dgm:pt>
    <dgm:pt modelId="{F1886AEA-818E-4226-92B5-2645DBACC835}" type="pres">
      <dgm:prSet presAssocID="{D083E6DB-5746-41E6-8EBD-2546E067157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ish"/>
        </a:ext>
      </dgm:extLst>
    </dgm:pt>
    <dgm:pt modelId="{96FEBD39-0810-4DA1-A474-D6F49F95BACB}" type="pres">
      <dgm:prSet presAssocID="{D083E6DB-5746-41E6-8EBD-2546E0671574}" presName="spaceRect" presStyleCnt="0"/>
      <dgm:spPr/>
    </dgm:pt>
    <dgm:pt modelId="{5DFABFFE-EFCA-46FC-87D6-492A2B1929C4}" type="pres">
      <dgm:prSet presAssocID="{D083E6DB-5746-41E6-8EBD-2546E0671574}" presName="parTx" presStyleLbl="revTx" presStyleIdx="1" presStyleCnt="3">
        <dgm:presLayoutVars>
          <dgm:chMax val="0"/>
          <dgm:chPref val="0"/>
        </dgm:presLayoutVars>
      </dgm:prSet>
      <dgm:spPr/>
    </dgm:pt>
    <dgm:pt modelId="{0381E817-7E81-41EA-8219-25DE8EEB52A0}" type="pres">
      <dgm:prSet presAssocID="{B9F7A1DF-B7CC-4297-B1D1-917D77C0BB93}" presName="sibTrans" presStyleCnt="0"/>
      <dgm:spPr/>
    </dgm:pt>
    <dgm:pt modelId="{948EAF4B-040E-41BC-9D13-2A91F07157BB}" type="pres">
      <dgm:prSet presAssocID="{7D0E8BB6-3FC3-41F7-84C9-074433555A78}" presName="compNode" presStyleCnt="0"/>
      <dgm:spPr/>
    </dgm:pt>
    <dgm:pt modelId="{1786A246-DA7D-4E16-902E-3BC3769B1B4B}" type="pres">
      <dgm:prSet presAssocID="{7D0E8BB6-3FC3-41F7-84C9-074433555A78}" presName="bgRect" presStyleLbl="bgShp" presStyleIdx="2" presStyleCnt="3"/>
      <dgm:spPr/>
    </dgm:pt>
    <dgm:pt modelId="{32D9A36F-1E01-4643-ACD8-B4781D89C6E1}" type="pres">
      <dgm:prSet presAssocID="{7D0E8BB6-3FC3-41F7-84C9-074433555A7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mail"/>
        </a:ext>
      </dgm:extLst>
    </dgm:pt>
    <dgm:pt modelId="{9D90AE64-7D02-403C-BBD9-950B7E1E6764}" type="pres">
      <dgm:prSet presAssocID="{7D0E8BB6-3FC3-41F7-84C9-074433555A78}" presName="spaceRect" presStyleCnt="0"/>
      <dgm:spPr/>
    </dgm:pt>
    <dgm:pt modelId="{28752E67-9AAD-4108-AB90-A1F1C2B90CCA}" type="pres">
      <dgm:prSet presAssocID="{7D0E8BB6-3FC3-41F7-84C9-074433555A78}" presName="parTx" presStyleLbl="revTx" presStyleIdx="2" presStyleCnt="3">
        <dgm:presLayoutVars>
          <dgm:chMax val="0"/>
          <dgm:chPref val="0"/>
        </dgm:presLayoutVars>
      </dgm:prSet>
      <dgm:spPr/>
    </dgm:pt>
  </dgm:ptLst>
  <dgm:cxnLst>
    <dgm:cxn modelId="{AE598511-B9BC-4AFD-B323-44E775CBB9B0}" type="presOf" srcId="{1DBDF6F5-CC8B-445A-9294-350D60DF028D}" destId="{1D653DDC-C1D2-4E8F-A512-C602EB9CDE83}" srcOrd="0" destOrd="0" presId="urn:microsoft.com/office/officeart/2018/2/layout/IconVerticalSolidList"/>
    <dgm:cxn modelId="{CC6AC839-5DFF-41F9-89D9-6092F0385BB4}" type="presOf" srcId="{0CE71E5B-402C-4E94-B2DF-66132052B11D}" destId="{00449643-727E-4F2F-A7DE-FDD76BBB9217}" srcOrd="0" destOrd="0" presId="urn:microsoft.com/office/officeart/2018/2/layout/IconVerticalSolidList"/>
    <dgm:cxn modelId="{82CBC98D-D9AB-4317-8981-938C6B3EBCEA}" srcId="{1DBDF6F5-CC8B-445A-9294-350D60DF028D}" destId="{0CE71E5B-402C-4E94-B2DF-66132052B11D}" srcOrd="0" destOrd="0" parTransId="{F03A818F-4F83-4F87-AF91-0A7F6E20992D}" sibTransId="{C691F9D9-FF5A-4797-941A-1DE9804C7188}"/>
    <dgm:cxn modelId="{47F0EB94-4231-4A76-8169-05636A513BA3}" type="presOf" srcId="{7D0E8BB6-3FC3-41F7-84C9-074433555A78}" destId="{28752E67-9AAD-4108-AB90-A1F1C2B90CCA}" srcOrd="0" destOrd="0" presId="urn:microsoft.com/office/officeart/2018/2/layout/IconVerticalSolidList"/>
    <dgm:cxn modelId="{949CEF99-C182-4ABD-8FC9-1726B68D90B2}" type="presOf" srcId="{D083E6DB-5746-41E6-8EBD-2546E0671574}" destId="{5DFABFFE-EFCA-46FC-87D6-492A2B1929C4}" srcOrd="0" destOrd="0" presId="urn:microsoft.com/office/officeart/2018/2/layout/IconVerticalSolidList"/>
    <dgm:cxn modelId="{BC1E5BD2-E312-4A91-9FB3-2ED26A9FCB2B}" srcId="{1DBDF6F5-CC8B-445A-9294-350D60DF028D}" destId="{D083E6DB-5746-41E6-8EBD-2546E0671574}" srcOrd="1" destOrd="0" parTransId="{7C162ECE-5C41-4868-BA56-EB00D5B47496}" sibTransId="{B9F7A1DF-B7CC-4297-B1D1-917D77C0BB93}"/>
    <dgm:cxn modelId="{D598E7DD-B25C-4E29-898E-82A7C348FD04}" srcId="{1DBDF6F5-CC8B-445A-9294-350D60DF028D}" destId="{7D0E8BB6-3FC3-41F7-84C9-074433555A78}" srcOrd="2" destOrd="0" parTransId="{B8114A76-574B-4B32-8403-A33BB30230DF}" sibTransId="{E8C4512A-A3E1-4ED2-AC86-8400D5D86556}"/>
    <dgm:cxn modelId="{90F27F6C-5BBF-4E1B-A42A-73F74801493B}" type="presParOf" srcId="{1D653DDC-C1D2-4E8F-A512-C602EB9CDE83}" destId="{0BBC5947-CC94-4953-A324-852796167992}" srcOrd="0" destOrd="0" presId="urn:microsoft.com/office/officeart/2018/2/layout/IconVerticalSolidList"/>
    <dgm:cxn modelId="{88B571C5-4855-4889-9DDD-DC9A425AAB77}" type="presParOf" srcId="{0BBC5947-CC94-4953-A324-852796167992}" destId="{5FBB10B9-3327-4A02-B575-6241E3B9727D}" srcOrd="0" destOrd="0" presId="urn:microsoft.com/office/officeart/2018/2/layout/IconVerticalSolidList"/>
    <dgm:cxn modelId="{95CEEF13-9586-4B4B-9514-90CB4436D9E8}" type="presParOf" srcId="{0BBC5947-CC94-4953-A324-852796167992}" destId="{9F820418-E580-4693-820E-5D6BF52BBCD9}" srcOrd="1" destOrd="0" presId="urn:microsoft.com/office/officeart/2018/2/layout/IconVerticalSolidList"/>
    <dgm:cxn modelId="{FAB2BA93-9DF2-4484-83B6-9D00705AD34E}" type="presParOf" srcId="{0BBC5947-CC94-4953-A324-852796167992}" destId="{BD637770-9784-4F6B-ADC6-4C5FF593DD7C}" srcOrd="2" destOrd="0" presId="urn:microsoft.com/office/officeart/2018/2/layout/IconVerticalSolidList"/>
    <dgm:cxn modelId="{3A1A5C9F-084A-4811-9FA3-B043A07FF00C}" type="presParOf" srcId="{0BBC5947-CC94-4953-A324-852796167992}" destId="{00449643-727E-4F2F-A7DE-FDD76BBB9217}" srcOrd="3" destOrd="0" presId="urn:microsoft.com/office/officeart/2018/2/layout/IconVerticalSolidList"/>
    <dgm:cxn modelId="{24D2AC7E-16BA-46A6-A4A4-09C06CABD480}" type="presParOf" srcId="{1D653DDC-C1D2-4E8F-A512-C602EB9CDE83}" destId="{44498E21-F573-432C-A8DC-07DE8170BFB2}" srcOrd="1" destOrd="0" presId="urn:microsoft.com/office/officeart/2018/2/layout/IconVerticalSolidList"/>
    <dgm:cxn modelId="{D955C640-4DB2-426E-9319-14B04807BA0A}" type="presParOf" srcId="{1D653DDC-C1D2-4E8F-A512-C602EB9CDE83}" destId="{C25AAFB9-4DEA-44CD-8A54-2E9A5743CC10}" srcOrd="2" destOrd="0" presId="urn:microsoft.com/office/officeart/2018/2/layout/IconVerticalSolidList"/>
    <dgm:cxn modelId="{FC4E4F67-C78D-4963-A620-7EF3B7EE93E8}" type="presParOf" srcId="{C25AAFB9-4DEA-44CD-8A54-2E9A5743CC10}" destId="{E993F7B2-A182-4A15-9CAD-CEDFF050677E}" srcOrd="0" destOrd="0" presId="urn:microsoft.com/office/officeart/2018/2/layout/IconVerticalSolidList"/>
    <dgm:cxn modelId="{4872B931-8E9E-4BC5-BD0B-21C875338CB9}" type="presParOf" srcId="{C25AAFB9-4DEA-44CD-8A54-2E9A5743CC10}" destId="{F1886AEA-818E-4226-92B5-2645DBACC835}" srcOrd="1" destOrd="0" presId="urn:microsoft.com/office/officeart/2018/2/layout/IconVerticalSolidList"/>
    <dgm:cxn modelId="{DA509800-30AB-4FFF-B3FE-14FE62145404}" type="presParOf" srcId="{C25AAFB9-4DEA-44CD-8A54-2E9A5743CC10}" destId="{96FEBD39-0810-4DA1-A474-D6F49F95BACB}" srcOrd="2" destOrd="0" presId="urn:microsoft.com/office/officeart/2018/2/layout/IconVerticalSolidList"/>
    <dgm:cxn modelId="{23DEABE3-0A91-42B8-9A2C-64A3648496D1}" type="presParOf" srcId="{C25AAFB9-4DEA-44CD-8A54-2E9A5743CC10}" destId="{5DFABFFE-EFCA-46FC-87D6-492A2B1929C4}" srcOrd="3" destOrd="0" presId="urn:microsoft.com/office/officeart/2018/2/layout/IconVerticalSolidList"/>
    <dgm:cxn modelId="{CB999EA6-0388-4C03-A7F5-C750CE2B6F96}" type="presParOf" srcId="{1D653DDC-C1D2-4E8F-A512-C602EB9CDE83}" destId="{0381E817-7E81-41EA-8219-25DE8EEB52A0}" srcOrd="3" destOrd="0" presId="urn:microsoft.com/office/officeart/2018/2/layout/IconVerticalSolidList"/>
    <dgm:cxn modelId="{F8E91D16-206B-4AE4-B845-F54B37B58637}" type="presParOf" srcId="{1D653DDC-C1D2-4E8F-A512-C602EB9CDE83}" destId="{948EAF4B-040E-41BC-9D13-2A91F07157BB}" srcOrd="4" destOrd="0" presId="urn:microsoft.com/office/officeart/2018/2/layout/IconVerticalSolidList"/>
    <dgm:cxn modelId="{F83DC18B-20A3-4CC7-9950-05C70CDF376B}" type="presParOf" srcId="{948EAF4B-040E-41BC-9D13-2A91F07157BB}" destId="{1786A246-DA7D-4E16-902E-3BC3769B1B4B}" srcOrd="0" destOrd="0" presId="urn:microsoft.com/office/officeart/2018/2/layout/IconVerticalSolidList"/>
    <dgm:cxn modelId="{F58911DE-00D2-464C-9990-22F8187E71E6}" type="presParOf" srcId="{948EAF4B-040E-41BC-9D13-2A91F07157BB}" destId="{32D9A36F-1E01-4643-ACD8-B4781D89C6E1}" srcOrd="1" destOrd="0" presId="urn:microsoft.com/office/officeart/2018/2/layout/IconVerticalSolidList"/>
    <dgm:cxn modelId="{9EED32A4-3C35-47B1-8447-9B8F457F8B39}" type="presParOf" srcId="{948EAF4B-040E-41BC-9D13-2A91F07157BB}" destId="{9D90AE64-7D02-403C-BBD9-950B7E1E6764}" srcOrd="2" destOrd="0" presId="urn:microsoft.com/office/officeart/2018/2/layout/IconVerticalSolidList"/>
    <dgm:cxn modelId="{7F11D23C-65B7-4B52-B0F0-C7DC7021DAEB}" type="presParOf" srcId="{948EAF4B-040E-41BC-9D13-2A91F07157BB}" destId="{28752E67-9AAD-4108-AB90-A1F1C2B90CC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A00F88-B434-4287-A250-EB2443AC45FE}">
      <dsp:nvSpPr>
        <dsp:cNvPr id="0" name=""/>
        <dsp:cNvSpPr/>
      </dsp:nvSpPr>
      <dsp:spPr>
        <a:xfrm>
          <a:off x="0" y="270694"/>
          <a:ext cx="9720262" cy="53235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4400" tIns="270764" rIns="754400"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Information for Planning and Consultation- Species List</a:t>
          </a:r>
        </a:p>
      </dsp:txBody>
      <dsp:txXfrm>
        <a:off x="0" y="270694"/>
        <a:ext cx="9720262" cy="532350"/>
      </dsp:txXfrm>
    </dsp:sp>
    <dsp:sp modelId="{CA27EB67-47EA-4CB6-831B-36850CF2986A}">
      <dsp:nvSpPr>
        <dsp:cNvPr id="0" name=""/>
        <dsp:cNvSpPr/>
      </dsp:nvSpPr>
      <dsp:spPr>
        <a:xfrm>
          <a:off x="486013" y="78814"/>
          <a:ext cx="6804183" cy="38376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182" tIns="0" rIns="257182" bIns="0" numCol="1" spcCol="1270" anchor="ctr" anchorCtr="0">
          <a:noAutofit/>
        </a:bodyPr>
        <a:lstStyle/>
        <a:p>
          <a:pPr marL="0" lvl="0" indent="0" algn="l" defTabSz="577850">
            <a:lnSpc>
              <a:spcPct val="90000"/>
            </a:lnSpc>
            <a:spcBef>
              <a:spcPct val="0"/>
            </a:spcBef>
            <a:spcAft>
              <a:spcPct val="35000"/>
            </a:spcAft>
            <a:buNone/>
          </a:pPr>
          <a:r>
            <a:rPr lang="en-US" sz="1300" kern="1200" dirty="0"/>
            <a:t>IPaC: </a:t>
          </a:r>
        </a:p>
      </dsp:txBody>
      <dsp:txXfrm>
        <a:off x="504747" y="97548"/>
        <a:ext cx="6766715" cy="346292"/>
      </dsp:txXfrm>
    </dsp:sp>
    <dsp:sp modelId="{98B5DA35-566C-43AC-9997-5DD885FCE9F0}">
      <dsp:nvSpPr>
        <dsp:cNvPr id="0" name=""/>
        <dsp:cNvSpPr/>
      </dsp:nvSpPr>
      <dsp:spPr>
        <a:xfrm>
          <a:off x="0" y="1065124"/>
          <a:ext cx="9720262" cy="53235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4400" tIns="270764" rIns="754400"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All areas to be affected directly or indirectly by the Federal action</a:t>
          </a:r>
        </a:p>
      </dsp:txBody>
      <dsp:txXfrm>
        <a:off x="0" y="1065124"/>
        <a:ext cx="9720262" cy="532350"/>
      </dsp:txXfrm>
    </dsp:sp>
    <dsp:sp modelId="{F92D89EB-1418-4397-B660-F8C24547E0DB}">
      <dsp:nvSpPr>
        <dsp:cNvPr id="0" name=""/>
        <dsp:cNvSpPr/>
      </dsp:nvSpPr>
      <dsp:spPr>
        <a:xfrm>
          <a:off x="486013" y="873244"/>
          <a:ext cx="6804183" cy="38376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182" tIns="0" rIns="257182" bIns="0" numCol="1" spcCol="1270" anchor="ctr" anchorCtr="0">
          <a:noAutofit/>
        </a:bodyPr>
        <a:lstStyle/>
        <a:p>
          <a:pPr marL="0" lvl="0" indent="0" algn="l" defTabSz="577850">
            <a:lnSpc>
              <a:spcPct val="90000"/>
            </a:lnSpc>
            <a:spcBef>
              <a:spcPct val="0"/>
            </a:spcBef>
            <a:spcAft>
              <a:spcPct val="35000"/>
            </a:spcAft>
            <a:buNone/>
          </a:pPr>
          <a:r>
            <a:rPr lang="en-US" sz="1300" kern="1200" dirty="0"/>
            <a:t>Action Area</a:t>
          </a:r>
        </a:p>
      </dsp:txBody>
      <dsp:txXfrm>
        <a:off x="504747" y="891978"/>
        <a:ext cx="6766715" cy="346292"/>
      </dsp:txXfrm>
    </dsp:sp>
    <dsp:sp modelId="{9CCD0B47-0390-46CE-991F-8E2133D0AB24}">
      <dsp:nvSpPr>
        <dsp:cNvPr id="0" name=""/>
        <dsp:cNvSpPr/>
      </dsp:nvSpPr>
      <dsp:spPr>
        <a:xfrm>
          <a:off x="0" y="1859555"/>
          <a:ext cx="9720262" cy="1289925"/>
        </a:xfrm>
        <a:prstGeom prst="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4400" tIns="270764" rIns="754400"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Canada Lynx (</a:t>
          </a:r>
          <a:r>
            <a:rPr lang="en-US" sz="1300" i="1" kern="1200" dirty="0"/>
            <a:t>Lynx canadensis</a:t>
          </a:r>
          <a:r>
            <a:rPr lang="en-US" sz="1300" kern="1200" dirty="0"/>
            <a:t>), Threatened</a:t>
          </a:r>
        </a:p>
        <a:p>
          <a:pPr marL="114300" lvl="1" indent="-114300" algn="l" defTabSz="577850">
            <a:lnSpc>
              <a:spcPct val="90000"/>
            </a:lnSpc>
            <a:spcBef>
              <a:spcPct val="0"/>
            </a:spcBef>
            <a:spcAft>
              <a:spcPct val="15000"/>
            </a:spcAft>
            <a:buChar char="•"/>
          </a:pPr>
          <a:r>
            <a:rPr lang="en-US" sz="1300" kern="1200" dirty="0"/>
            <a:t>North American Wolverine (</a:t>
          </a:r>
          <a:r>
            <a:rPr lang="en-US" sz="1300" i="1" kern="1200" dirty="0"/>
            <a:t>Gulo gulo luscus</a:t>
          </a:r>
          <a:r>
            <a:rPr lang="en-US" sz="1300" kern="1200" dirty="0"/>
            <a:t>), Proposed Threatened</a:t>
          </a:r>
        </a:p>
        <a:p>
          <a:pPr marL="114300" lvl="1" indent="-114300" algn="l" defTabSz="577850">
            <a:lnSpc>
              <a:spcPct val="90000"/>
            </a:lnSpc>
            <a:spcBef>
              <a:spcPct val="0"/>
            </a:spcBef>
            <a:spcAft>
              <a:spcPct val="15000"/>
            </a:spcAft>
            <a:buChar char="•"/>
          </a:pPr>
          <a:r>
            <a:rPr lang="en-US" sz="1300" kern="1200" dirty="0"/>
            <a:t>Monarch Butterfly (</a:t>
          </a:r>
          <a:r>
            <a:rPr lang="en-US" sz="1300" i="1" kern="1200" dirty="0"/>
            <a:t>Danus plexippus</a:t>
          </a:r>
          <a:r>
            <a:rPr lang="en-US" sz="1300" kern="1200" dirty="0"/>
            <a:t>), Candidate</a:t>
          </a:r>
        </a:p>
        <a:p>
          <a:pPr marL="114300" lvl="1" indent="-114300" algn="l" defTabSz="577850">
            <a:lnSpc>
              <a:spcPct val="90000"/>
            </a:lnSpc>
            <a:spcBef>
              <a:spcPct val="0"/>
            </a:spcBef>
            <a:spcAft>
              <a:spcPct val="15000"/>
            </a:spcAft>
            <a:buChar char="•"/>
          </a:pPr>
          <a:r>
            <a:rPr lang="en-US" sz="1300" kern="1200" dirty="0"/>
            <a:t>Whitebark Pine (</a:t>
          </a:r>
          <a:r>
            <a:rPr lang="en-US" sz="1300" i="1" kern="1200" dirty="0"/>
            <a:t>Pinus albicalus</a:t>
          </a:r>
          <a:r>
            <a:rPr lang="en-US" sz="1300" kern="1200" dirty="0"/>
            <a:t>), Threatened</a:t>
          </a:r>
        </a:p>
        <a:p>
          <a:pPr marL="114300" lvl="1" indent="-114300" algn="l" defTabSz="577850">
            <a:lnSpc>
              <a:spcPct val="90000"/>
            </a:lnSpc>
            <a:spcBef>
              <a:spcPct val="0"/>
            </a:spcBef>
            <a:spcAft>
              <a:spcPct val="15000"/>
            </a:spcAft>
            <a:buChar char="•"/>
          </a:pPr>
          <a:r>
            <a:rPr lang="en-US" sz="1300" kern="1200" dirty="0"/>
            <a:t>Bull Trout (</a:t>
          </a:r>
          <a:r>
            <a:rPr lang="en-US" sz="1300" i="1" kern="1200" dirty="0"/>
            <a:t>Salvelinus confluentus</a:t>
          </a:r>
          <a:r>
            <a:rPr lang="en-US" sz="1300" kern="1200" dirty="0"/>
            <a:t>), Threatened</a:t>
          </a:r>
        </a:p>
      </dsp:txBody>
      <dsp:txXfrm>
        <a:off x="0" y="1859555"/>
        <a:ext cx="9720262" cy="1289925"/>
      </dsp:txXfrm>
    </dsp:sp>
    <dsp:sp modelId="{106A7E6E-C05F-4AD3-B721-4E1E2CB1C6B0}">
      <dsp:nvSpPr>
        <dsp:cNvPr id="0" name=""/>
        <dsp:cNvSpPr/>
      </dsp:nvSpPr>
      <dsp:spPr>
        <a:xfrm>
          <a:off x="486013" y="1667675"/>
          <a:ext cx="6804183" cy="38376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182" tIns="0" rIns="257182" bIns="0" numCol="1" spcCol="1270" anchor="ctr" anchorCtr="0">
          <a:noAutofit/>
        </a:bodyPr>
        <a:lstStyle/>
        <a:p>
          <a:pPr marL="0" lvl="0" indent="0" algn="l" defTabSz="577850">
            <a:lnSpc>
              <a:spcPct val="90000"/>
            </a:lnSpc>
            <a:spcBef>
              <a:spcPct val="0"/>
            </a:spcBef>
            <a:spcAft>
              <a:spcPct val="35000"/>
            </a:spcAft>
            <a:buNone/>
          </a:pPr>
          <a:r>
            <a:rPr lang="en-US" sz="1300" kern="1200" dirty="0"/>
            <a:t>Species</a:t>
          </a:r>
        </a:p>
      </dsp:txBody>
      <dsp:txXfrm>
        <a:off x="504747" y="1686409"/>
        <a:ext cx="6766715" cy="346292"/>
      </dsp:txXfrm>
    </dsp:sp>
    <dsp:sp modelId="{885759CE-E707-44FB-9E64-252598B8C921}">
      <dsp:nvSpPr>
        <dsp:cNvPr id="0" name=""/>
        <dsp:cNvSpPr/>
      </dsp:nvSpPr>
      <dsp:spPr>
        <a:xfrm>
          <a:off x="0" y="3411560"/>
          <a:ext cx="9720262" cy="532350"/>
        </a:xfrm>
        <a:prstGeom prst="rect">
          <a:avLst/>
        </a:prstGeom>
        <a:solidFill>
          <a:schemeClr val="lt1">
            <a:alpha val="90000"/>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54400" tIns="270764" rIns="754400"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a:t>Bull Trout Critical Habitat (Final)</a:t>
          </a:r>
        </a:p>
      </dsp:txBody>
      <dsp:txXfrm>
        <a:off x="0" y="3411560"/>
        <a:ext cx="9720262" cy="532350"/>
      </dsp:txXfrm>
    </dsp:sp>
    <dsp:sp modelId="{CCF34271-DCAB-4EC1-AD6C-B20C2BABB5BE}">
      <dsp:nvSpPr>
        <dsp:cNvPr id="0" name=""/>
        <dsp:cNvSpPr/>
      </dsp:nvSpPr>
      <dsp:spPr>
        <a:xfrm>
          <a:off x="486013" y="3219680"/>
          <a:ext cx="6804183" cy="38376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7182" tIns="0" rIns="257182" bIns="0" numCol="1" spcCol="1270" anchor="ctr" anchorCtr="0">
          <a:noAutofit/>
        </a:bodyPr>
        <a:lstStyle/>
        <a:p>
          <a:pPr marL="0" lvl="0" indent="0" algn="l" defTabSz="577850">
            <a:lnSpc>
              <a:spcPct val="90000"/>
            </a:lnSpc>
            <a:spcBef>
              <a:spcPct val="0"/>
            </a:spcBef>
            <a:spcAft>
              <a:spcPct val="35000"/>
            </a:spcAft>
            <a:buNone/>
          </a:pPr>
          <a:r>
            <a:rPr lang="en-US" sz="1300" kern="1200" dirty="0"/>
            <a:t>Critical Habitats</a:t>
          </a:r>
        </a:p>
      </dsp:txBody>
      <dsp:txXfrm>
        <a:off x="504747" y="3238414"/>
        <a:ext cx="6766715" cy="346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5ED36-8E7D-4CAB-A007-2BAD713FE057}">
      <dsp:nvSpPr>
        <dsp:cNvPr id="0" name=""/>
        <dsp:cNvSpPr/>
      </dsp:nvSpPr>
      <dsp:spPr>
        <a:xfrm>
          <a:off x="0" y="229772"/>
          <a:ext cx="9720262" cy="75289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Yellow-Billed Cuckoo (</a:t>
          </a:r>
          <a:r>
            <a:rPr lang="en-US" sz="3300" i="1" kern="1200" dirty="0"/>
            <a:t>Coccyzus americanus</a:t>
          </a:r>
          <a:r>
            <a:rPr lang="en-US" sz="3300" kern="1200" dirty="0"/>
            <a:t>), threatened</a:t>
          </a:r>
        </a:p>
      </dsp:txBody>
      <dsp:txXfrm>
        <a:off x="36753" y="266525"/>
        <a:ext cx="9646756" cy="679389"/>
      </dsp:txXfrm>
    </dsp:sp>
    <dsp:sp modelId="{B5E2D361-3AF6-47AD-8CB4-A10415D68483}">
      <dsp:nvSpPr>
        <dsp:cNvPr id="0" name=""/>
        <dsp:cNvSpPr/>
      </dsp:nvSpPr>
      <dsp:spPr>
        <a:xfrm>
          <a:off x="0" y="982667"/>
          <a:ext cx="9720262" cy="734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8618"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dirty="0"/>
            <a:t>While they aren't consistently found in the corridor, there have been some detections in the past. </a:t>
          </a:r>
        </a:p>
      </dsp:txBody>
      <dsp:txXfrm>
        <a:off x="0" y="982667"/>
        <a:ext cx="9720262" cy="734332"/>
      </dsp:txXfrm>
    </dsp:sp>
    <dsp:sp modelId="{8717EB99-439F-483D-BBD3-E1900DC5A82B}">
      <dsp:nvSpPr>
        <dsp:cNvPr id="0" name=""/>
        <dsp:cNvSpPr/>
      </dsp:nvSpPr>
      <dsp:spPr>
        <a:xfrm>
          <a:off x="0" y="1726939"/>
          <a:ext cx="9720262" cy="752895"/>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Bald and Golden Eagles</a:t>
          </a:r>
        </a:p>
      </dsp:txBody>
      <dsp:txXfrm>
        <a:off x="36753" y="1763692"/>
        <a:ext cx="9646756" cy="679389"/>
      </dsp:txXfrm>
    </dsp:sp>
    <dsp:sp modelId="{F06F42B6-12C2-4B7F-9C9D-2EF81EEF7173}">
      <dsp:nvSpPr>
        <dsp:cNvPr id="0" name=""/>
        <dsp:cNvSpPr/>
      </dsp:nvSpPr>
      <dsp:spPr>
        <a:xfrm>
          <a:off x="0" y="2577538"/>
          <a:ext cx="9720262" cy="752895"/>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Migratory Birds</a:t>
          </a:r>
        </a:p>
      </dsp:txBody>
      <dsp:txXfrm>
        <a:off x="36753" y="2614291"/>
        <a:ext cx="9646756" cy="679389"/>
      </dsp:txXfrm>
    </dsp:sp>
    <dsp:sp modelId="{FB2ED391-8EB1-4474-9008-FD34170729BF}">
      <dsp:nvSpPr>
        <dsp:cNvPr id="0" name=""/>
        <dsp:cNvSpPr/>
      </dsp:nvSpPr>
      <dsp:spPr>
        <a:xfrm>
          <a:off x="0" y="3412869"/>
          <a:ext cx="9720262" cy="752895"/>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Native Species</a:t>
          </a:r>
        </a:p>
      </dsp:txBody>
      <dsp:txXfrm>
        <a:off x="36753" y="3449622"/>
        <a:ext cx="9646756" cy="6793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BB10B9-3327-4A02-B575-6241E3B9727D}">
      <dsp:nvSpPr>
        <dsp:cNvPr id="0" name=""/>
        <dsp:cNvSpPr/>
      </dsp:nvSpPr>
      <dsp:spPr>
        <a:xfrm>
          <a:off x="0" y="597"/>
          <a:ext cx="5734050" cy="13989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820418-E580-4693-820E-5D6BF52BBCD9}">
      <dsp:nvSpPr>
        <dsp:cNvPr id="0" name=""/>
        <dsp:cNvSpPr/>
      </dsp:nvSpPr>
      <dsp:spPr>
        <a:xfrm>
          <a:off x="423175" y="315356"/>
          <a:ext cx="769409" cy="7694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0449643-727E-4F2F-A7DE-FDD76BBB9217}">
      <dsp:nvSpPr>
        <dsp:cNvPr id="0" name=""/>
        <dsp:cNvSpPr/>
      </dsp:nvSpPr>
      <dsp:spPr>
        <a:xfrm>
          <a:off x="1615759" y="597"/>
          <a:ext cx="4118290" cy="139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053" tIns="148053" rIns="148053" bIns="148053" numCol="1" spcCol="1270" anchor="ctr" anchorCtr="0">
          <a:noAutofit/>
        </a:bodyPr>
        <a:lstStyle/>
        <a:p>
          <a:pPr marL="0" lvl="0" indent="0" algn="l" defTabSz="1111250">
            <a:lnSpc>
              <a:spcPct val="100000"/>
            </a:lnSpc>
            <a:spcBef>
              <a:spcPct val="0"/>
            </a:spcBef>
            <a:spcAft>
              <a:spcPct val="35000"/>
            </a:spcAft>
            <a:buNone/>
          </a:pPr>
          <a:r>
            <a:rPr lang="en-US" sz="2500" kern="1200" dirty="0"/>
            <a:t>Contact Information:</a:t>
          </a:r>
        </a:p>
      </dsp:txBody>
      <dsp:txXfrm>
        <a:off x="1615759" y="597"/>
        <a:ext cx="4118290" cy="1398926"/>
      </dsp:txXfrm>
    </dsp:sp>
    <dsp:sp modelId="{E993F7B2-A182-4A15-9CAD-CEDFF050677E}">
      <dsp:nvSpPr>
        <dsp:cNvPr id="0" name=""/>
        <dsp:cNvSpPr/>
      </dsp:nvSpPr>
      <dsp:spPr>
        <a:xfrm>
          <a:off x="0" y="1749255"/>
          <a:ext cx="5734050" cy="13989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886AEA-818E-4226-92B5-2645DBACC835}">
      <dsp:nvSpPr>
        <dsp:cNvPr id="0" name=""/>
        <dsp:cNvSpPr/>
      </dsp:nvSpPr>
      <dsp:spPr>
        <a:xfrm>
          <a:off x="423175" y="2064013"/>
          <a:ext cx="769409" cy="7694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DFABFFE-EFCA-46FC-87D6-492A2B1929C4}">
      <dsp:nvSpPr>
        <dsp:cNvPr id="0" name=""/>
        <dsp:cNvSpPr/>
      </dsp:nvSpPr>
      <dsp:spPr>
        <a:xfrm>
          <a:off x="1615759" y="1749255"/>
          <a:ext cx="4118290" cy="139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053" tIns="148053" rIns="148053" bIns="148053" numCol="1" spcCol="1270" anchor="ctr" anchorCtr="0">
          <a:noAutofit/>
        </a:bodyPr>
        <a:lstStyle/>
        <a:p>
          <a:pPr marL="0" lvl="0" indent="0" algn="l" defTabSz="1111250">
            <a:lnSpc>
              <a:spcPct val="100000"/>
            </a:lnSpc>
            <a:spcBef>
              <a:spcPct val="0"/>
            </a:spcBef>
            <a:spcAft>
              <a:spcPct val="35000"/>
            </a:spcAft>
            <a:buNone/>
          </a:pPr>
          <a:r>
            <a:rPr lang="en-US" sz="2500" kern="1200" dirty="0"/>
            <a:t>Idaho Fish and Wildlife Office</a:t>
          </a:r>
        </a:p>
      </dsp:txBody>
      <dsp:txXfrm>
        <a:off x="1615759" y="1749255"/>
        <a:ext cx="4118290" cy="1398926"/>
      </dsp:txXfrm>
    </dsp:sp>
    <dsp:sp modelId="{1786A246-DA7D-4E16-902E-3BC3769B1B4B}">
      <dsp:nvSpPr>
        <dsp:cNvPr id="0" name=""/>
        <dsp:cNvSpPr/>
      </dsp:nvSpPr>
      <dsp:spPr>
        <a:xfrm>
          <a:off x="0" y="3497913"/>
          <a:ext cx="5734050" cy="139892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D9A36F-1E01-4643-ACD8-B4781D89C6E1}">
      <dsp:nvSpPr>
        <dsp:cNvPr id="0" name=""/>
        <dsp:cNvSpPr/>
      </dsp:nvSpPr>
      <dsp:spPr>
        <a:xfrm>
          <a:off x="423175" y="3812671"/>
          <a:ext cx="769409" cy="76940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8752E67-9AAD-4108-AB90-A1F1C2B90CCA}">
      <dsp:nvSpPr>
        <dsp:cNvPr id="0" name=""/>
        <dsp:cNvSpPr/>
      </dsp:nvSpPr>
      <dsp:spPr>
        <a:xfrm>
          <a:off x="1615759" y="3497913"/>
          <a:ext cx="4118290" cy="1398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053" tIns="148053" rIns="148053" bIns="148053" numCol="1" spcCol="1270" anchor="ctr" anchorCtr="0">
          <a:noAutofit/>
        </a:bodyPr>
        <a:lstStyle/>
        <a:p>
          <a:pPr marL="0" lvl="0" indent="0" algn="l" defTabSz="1111250">
            <a:lnSpc>
              <a:spcPct val="100000"/>
            </a:lnSpc>
            <a:spcBef>
              <a:spcPct val="0"/>
            </a:spcBef>
            <a:spcAft>
              <a:spcPct val="35000"/>
            </a:spcAft>
            <a:buNone/>
          </a:pPr>
          <a:r>
            <a:rPr lang="en-US" sz="2500" kern="1200" dirty="0"/>
            <a:t>ciara_cusack@fws.gov</a:t>
          </a:r>
        </a:p>
      </dsp:txBody>
      <dsp:txXfrm>
        <a:off x="1615759" y="3497913"/>
        <a:ext cx="4118290" cy="139892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C4BF8A-D192-4C9D-8A9F-727B3AE03F92}" type="datetimeFigureOut">
              <a:rPr lang="en-US" smtClean="0"/>
              <a:t>10/19/2023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B6D7F8-748E-4E16-9262-BED07449632F}" type="slidenum">
              <a:rPr lang="en-US" smtClean="0"/>
              <a:t>‹#›</a:t>
            </a:fld>
            <a:endParaRPr lang="en-US" dirty="0"/>
          </a:p>
        </p:txBody>
      </p:sp>
    </p:spTree>
    <p:extLst>
      <p:ext uri="{BB962C8B-B14F-4D97-AF65-F5344CB8AC3E}">
        <p14:creationId xmlns:p14="http://schemas.microsoft.com/office/powerpoint/2010/main" val="27993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sp>
        <p:nvSpPr>
          <p:cNvPr id="4" name="Date Placeholder 3"/>
          <p:cNvSpPr>
            <a:spLocks noGrp="1"/>
          </p:cNvSpPr>
          <p:nvPr>
            <p:ph type="dt" sz="half" idx="10"/>
          </p:nvPr>
        </p:nvSpPr>
        <p:spPr/>
        <p:txBody>
          <a:bodyPr/>
          <a:lstStyle>
            <a:lvl1pPr algn="l">
              <a:defRPr/>
            </a:lvl1pPr>
          </a:lstStyle>
          <a:p>
            <a:fld id="{E77CB03B-41D8-4C66-8A80-2661181A4B9E}" type="datetimeFigureOut">
              <a:rPr lang="en-US" smtClean="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9A2967-1511-4461-8B1C-A7719E17010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6958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7CB03B-41D8-4C66-8A80-2661181A4B9E}" type="datetimeFigureOut">
              <a:rPr lang="en-US" smtClean="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9A2967-1511-4461-8B1C-A7719E170108}" type="slidenum">
              <a:rPr lang="en-US" smtClean="0"/>
              <a:t>‹#›</a:t>
            </a:fld>
            <a:endParaRPr lang="en-US" dirty="0"/>
          </a:p>
        </p:txBody>
      </p:sp>
    </p:spTree>
    <p:extLst>
      <p:ext uri="{BB962C8B-B14F-4D97-AF65-F5344CB8AC3E}">
        <p14:creationId xmlns:p14="http://schemas.microsoft.com/office/powerpoint/2010/main" val="318351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7CB03B-41D8-4C66-8A80-2661181A4B9E}" type="datetimeFigureOut">
              <a:rPr lang="en-US" smtClean="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9A2967-1511-4461-8B1C-A7719E170108}"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225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7CB03B-41D8-4C66-8A80-2661181A4B9E}" type="datetimeFigureOut">
              <a:rPr lang="en-US" smtClean="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9A2967-1511-4461-8B1C-A7719E170108}" type="slidenum">
              <a:rPr lang="en-US" smtClean="0"/>
              <a:t>‹#›</a:t>
            </a:fld>
            <a:endParaRPr lang="en-US" dirty="0"/>
          </a:p>
        </p:txBody>
      </p:sp>
    </p:spTree>
    <p:extLst>
      <p:ext uri="{BB962C8B-B14F-4D97-AF65-F5344CB8AC3E}">
        <p14:creationId xmlns:p14="http://schemas.microsoft.com/office/powerpoint/2010/main" val="3644944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7CB03B-41D8-4C66-8A80-2661181A4B9E}" type="datetimeFigureOut">
              <a:rPr lang="en-US" smtClean="0"/>
              <a:t>10/19/2023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9A2967-1511-4461-8B1C-A7719E17010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356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77CB03B-41D8-4C66-8A80-2661181A4B9E}" type="datetimeFigureOut">
              <a:rPr lang="en-US" smtClean="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9A2967-1511-4461-8B1C-A7719E170108}" type="slidenum">
              <a:rPr lang="en-US" smtClean="0"/>
              <a:t>‹#›</a:t>
            </a:fld>
            <a:endParaRPr lang="en-US" dirty="0"/>
          </a:p>
        </p:txBody>
      </p:sp>
    </p:spTree>
    <p:extLst>
      <p:ext uri="{BB962C8B-B14F-4D97-AF65-F5344CB8AC3E}">
        <p14:creationId xmlns:p14="http://schemas.microsoft.com/office/powerpoint/2010/main" val="36457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77CB03B-41D8-4C66-8A80-2661181A4B9E}" type="datetimeFigureOut">
              <a:rPr lang="en-US" smtClean="0"/>
              <a:t>10/19/2023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29A2967-1511-4461-8B1C-A7719E170108}" type="slidenum">
              <a:rPr lang="en-US" smtClean="0"/>
              <a:t>‹#›</a:t>
            </a:fld>
            <a:endParaRPr lang="en-US" dirty="0"/>
          </a:p>
        </p:txBody>
      </p:sp>
    </p:spTree>
    <p:extLst>
      <p:ext uri="{BB962C8B-B14F-4D97-AF65-F5344CB8AC3E}">
        <p14:creationId xmlns:p14="http://schemas.microsoft.com/office/powerpoint/2010/main" val="927439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7CB03B-41D8-4C66-8A80-2661181A4B9E}" type="datetimeFigureOut">
              <a:rPr lang="en-US" smtClean="0"/>
              <a:t>10/19/2023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29A2967-1511-4461-8B1C-A7719E170108}" type="slidenum">
              <a:rPr lang="en-US" smtClean="0"/>
              <a:t>‹#›</a:t>
            </a:fld>
            <a:endParaRPr lang="en-US" dirty="0"/>
          </a:p>
        </p:txBody>
      </p:sp>
    </p:spTree>
    <p:extLst>
      <p:ext uri="{BB962C8B-B14F-4D97-AF65-F5344CB8AC3E}">
        <p14:creationId xmlns:p14="http://schemas.microsoft.com/office/powerpoint/2010/main" val="645925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CB03B-41D8-4C66-8A80-2661181A4B9E}" type="datetimeFigureOut">
              <a:rPr lang="en-US" smtClean="0"/>
              <a:t>10/19/2023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9A2967-1511-4461-8B1C-A7719E170108}" type="slidenum">
              <a:rPr lang="en-US" smtClean="0"/>
              <a:t>‹#›</a:t>
            </a:fld>
            <a:endParaRPr lang="en-US" dirty="0"/>
          </a:p>
        </p:txBody>
      </p:sp>
    </p:spTree>
    <p:extLst>
      <p:ext uri="{BB962C8B-B14F-4D97-AF65-F5344CB8AC3E}">
        <p14:creationId xmlns:p14="http://schemas.microsoft.com/office/powerpoint/2010/main" val="2770937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77CB03B-41D8-4C66-8A80-2661181A4B9E}" type="datetimeFigureOut">
              <a:rPr lang="en-US" smtClean="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9A2967-1511-4461-8B1C-A7719E170108}" type="slidenum">
              <a:rPr lang="en-US" smtClean="0"/>
              <a:t>‹#›</a:t>
            </a:fld>
            <a:endParaRPr lang="en-US" dirty="0"/>
          </a:p>
        </p:txBody>
      </p:sp>
    </p:spTree>
    <p:extLst>
      <p:ext uri="{BB962C8B-B14F-4D97-AF65-F5344CB8AC3E}">
        <p14:creationId xmlns:p14="http://schemas.microsoft.com/office/powerpoint/2010/main" val="1393122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7CB03B-41D8-4C66-8A80-2661181A4B9E}" type="datetimeFigureOut">
              <a:rPr lang="en-US" smtClean="0"/>
              <a:t>10/19/2023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9A2967-1511-4461-8B1C-A7719E17010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7978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77CB03B-41D8-4C66-8A80-2661181A4B9E}" type="datetimeFigureOut">
              <a:rPr lang="en-US" smtClean="0"/>
              <a:t>10/19/2023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29A2967-1511-4461-8B1C-A7719E170108}"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46499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le 1">
            <a:extLst>
              <a:ext uri="{FF2B5EF4-FFF2-40B4-BE49-F238E27FC236}">
                <a16:creationId xmlns:a16="http://schemas.microsoft.com/office/drawing/2014/main" id="{10B3A59C-757D-AE96-2389-DC47C2AF64C5}"/>
              </a:ext>
            </a:extLst>
          </p:cNvPr>
          <p:cNvSpPr>
            <a:spLocks noGrp="1"/>
          </p:cNvSpPr>
          <p:nvPr>
            <p:ph type="ctrTitle"/>
          </p:nvPr>
        </p:nvSpPr>
        <p:spPr>
          <a:xfrm>
            <a:off x="990096" y="977900"/>
            <a:ext cx="6539558" cy="3327734"/>
          </a:xfrm>
        </p:spPr>
        <p:txBody>
          <a:bodyPr anchor="b">
            <a:normAutofit/>
          </a:bodyPr>
          <a:lstStyle/>
          <a:p>
            <a:r>
              <a:rPr lang="en-US" sz="5400" dirty="0"/>
              <a:t>South Fork Boise River Collaborative Meeting</a:t>
            </a:r>
            <a:br>
              <a:rPr lang="en-US" sz="5400" dirty="0"/>
            </a:br>
            <a:br>
              <a:rPr lang="en-US" sz="5400" dirty="0"/>
            </a:br>
            <a:r>
              <a:rPr lang="en-US" sz="5400" dirty="0"/>
              <a:t>Federally Listed Species</a:t>
            </a:r>
          </a:p>
        </p:txBody>
      </p:sp>
      <p:sp>
        <p:nvSpPr>
          <p:cNvPr id="3" name="Subtitle 2">
            <a:extLst>
              <a:ext uri="{FF2B5EF4-FFF2-40B4-BE49-F238E27FC236}">
                <a16:creationId xmlns:a16="http://schemas.microsoft.com/office/drawing/2014/main" id="{9D6D7F0A-6BA9-0393-0361-BEF7FCFBA2B8}"/>
              </a:ext>
            </a:extLst>
          </p:cNvPr>
          <p:cNvSpPr>
            <a:spLocks noGrp="1"/>
          </p:cNvSpPr>
          <p:nvPr>
            <p:ph type="subTitle" idx="1"/>
          </p:nvPr>
        </p:nvSpPr>
        <p:spPr>
          <a:xfrm>
            <a:off x="990096" y="4621235"/>
            <a:ext cx="6539558" cy="1225028"/>
          </a:xfrm>
        </p:spPr>
        <p:txBody>
          <a:bodyPr anchor="t">
            <a:normAutofit/>
          </a:bodyPr>
          <a:lstStyle/>
          <a:p>
            <a:pPr algn="r"/>
            <a:r>
              <a:rPr lang="en-US" sz="2000" dirty="0"/>
              <a:t>Ciara Cusack</a:t>
            </a:r>
          </a:p>
          <a:p>
            <a:pPr algn="r"/>
            <a:r>
              <a:rPr lang="en-US" sz="2000" dirty="0"/>
              <a:t>Fish and Wildlife Biologist</a:t>
            </a:r>
          </a:p>
          <a:p>
            <a:pPr algn="r"/>
            <a:r>
              <a:rPr lang="en-US" sz="2000" dirty="0"/>
              <a:t>US Fish and Wildlife Service</a:t>
            </a:r>
          </a:p>
        </p:txBody>
      </p:sp>
      <p:cxnSp>
        <p:nvCxnSpPr>
          <p:cNvPr id="36" name="Straight Connector 35">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2594968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59373-D271-0BCD-B020-2DC01EF3D928}"/>
              </a:ext>
            </a:extLst>
          </p:cNvPr>
          <p:cNvSpPr>
            <a:spLocks noGrp="1"/>
          </p:cNvSpPr>
          <p:nvPr>
            <p:ph type="title"/>
          </p:nvPr>
        </p:nvSpPr>
        <p:spPr>
          <a:xfrm>
            <a:off x="1024128" y="585216"/>
            <a:ext cx="9720072" cy="1499616"/>
          </a:xfrm>
        </p:spPr>
        <p:txBody>
          <a:bodyPr>
            <a:normAutofit/>
          </a:bodyPr>
          <a:lstStyle/>
          <a:p>
            <a:r>
              <a:rPr lang="en-US" dirty="0"/>
              <a:t>Other Species to consider</a:t>
            </a:r>
          </a:p>
        </p:txBody>
      </p:sp>
      <p:graphicFrame>
        <p:nvGraphicFramePr>
          <p:cNvPr id="5" name="Content Placeholder 2">
            <a:extLst>
              <a:ext uri="{FF2B5EF4-FFF2-40B4-BE49-F238E27FC236}">
                <a16:creationId xmlns:a16="http://schemas.microsoft.com/office/drawing/2014/main" id="{42AEEA5E-1948-B657-1D68-7638C5623121}"/>
              </a:ext>
            </a:extLst>
          </p:cNvPr>
          <p:cNvGraphicFramePr>
            <a:graphicFrameLocks noGrp="1"/>
          </p:cNvGraphicFramePr>
          <p:nvPr>
            <p:ph idx="1"/>
            <p:extLst>
              <p:ext uri="{D42A27DB-BD31-4B8C-83A1-F6EECF244321}">
                <p14:modId xmlns:p14="http://schemas.microsoft.com/office/powerpoint/2010/main" val="4048012825"/>
              </p:ext>
            </p:extLst>
          </p:nvPr>
        </p:nvGraphicFramePr>
        <p:xfrm>
          <a:off x="1023938" y="1610139"/>
          <a:ext cx="9720262" cy="4395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1715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FABE753E-4156-4486-B269-C34C2220E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B9BFE9F-67FE-4BBC-BFED-6AA4C51D0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3801"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8753BFB-5BC1-6AED-0022-8A5C55A1AD95}"/>
              </a:ext>
            </a:extLst>
          </p:cNvPr>
          <p:cNvSpPr>
            <a:spLocks noGrp="1"/>
          </p:cNvSpPr>
          <p:nvPr>
            <p:ph type="title"/>
          </p:nvPr>
        </p:nvSpPr>
        <p:spPr>
          <a:xfrm>
            <a:off x="8187269" y="643467"/>
            <a:ext cx="3415612" cy="5571066"/>
          </a:xfrm>
        </p:spPr>
        <p:txBody>
          <a:bodyPr>
            <a:normAutofit/>
          </a:bodyPr>
          <a:lstStyle/>
          <a:p>
            <a:r>
              <a:rPr lang="en-US" dirty="0">
                <a:solidFill>
                  <a:srgbClr val="FFFFFF"/>
                </a:solidFill>
              </a:rPr>
              <a:t>Questions?</a:t>
            </a:r>
          </a:p>
        </p:txBody>
      </p:sp>
      <p:graphicFrame>
        <p:nvGraphicFramePr>
          <p:cNvPr id="5" name="Content Placeholder 2">
            <a:extLst>
              <a:ext uri="{FF2B5EF4-FFF2-40B4-BE49-F238E27FC236}">
                <a16:creationId xmlns:a16="http://schemas.microsoft.com/office/drawing/2014/main" id="{D84C95E4-FCBE-4CF9-D404-1D67D8DF3126}"/>
              </a:ext>
            </a:extLst>
          </p:cNvPr>
          <p:cNvGraphicFramePr>
            <a:graphicFrameLocks noGrp="1"/>
          </p:cNvGraphicFramePr>
          <p:nvPr>
            <p:ph idx="1"/>
            <p:extLst>
              <p:ext uri="{D42A27DB-BD31-4B8C-83A1-F6EECF244321}">
                <p14:modId xmlns:p14="http://schemas.microsoft.com/office/powerpoint/2010/main" val="4178197100"/>
              </p:ext>
            </p:extLst>
          </p:nvPr>
        </p:nvGraphicFramePr>
        <p:xfrm>
          <a:off x="904875" y="976313"/>
          <a:ext cx="5734050" cy="4897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6678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7A34987-6A98-3BBE-DC48-9A704B64FC46}"/>
              </a:ext>
            </a:extLst>
          </p:cNvPr>
          <p:cNvSpPr>
            <a:spLocks noGrp="1"/>
          </p:cNvSpPr>
          <p:nvPr>
            <p:ph type="title"/>
          </p:nvPr>
        </p:nvSpPr>
        <p:spPr>
          <a:xfrm>
            <a:off x="964788" y="804333"/>
            <a:ext cx="3391900" cy="5249334"/>
          </a:xfrm>
        </p:spPr>
        <p:txBody>
          <a:bodyPr>
            <a:normAutofit/>
          </a:bodyPr>
          <a:lstStyle/>
          <a:p>
            <a:pPr algn="r"/>
            <a:r>
              <a:rPr lang="en-US" dirty="0"/>
              <a:t>Endangered Species Act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5EAC505-2408-8555-D41B-511E3E78F212}"/>
              </a:ext>
            </a:extLst>
          </p:cNvPr>
          <p:cNvSpPr>
            <a:spLocks noGrp="1"/>
          </p:cNvSpPr>
          <p:nvPr>
            <p:ph idx="1"/>
          </p:nvPr>
        </p:nvSpPr>
        <p:spPr>
          <a:xfrm>
            <a:off x="4999330" y="804333"/>
            <a:ext cx="6257721" cy="5249334"/>
          </a:xfrm>
        </p:spPr>
        <p:txBody>
          <a:bodyPr anchor="ctr">
            <a:normAutofit/>
          </a:bodyPr>
          <a:lstStyle/>
          <a:p>
            <a:r>
              <a:rPr lang="en-US" dirty="0"/>
              <a:t>Section 7(a). Interagency Cooperation –Federal Agency Actions and Consultations </a:t>
            </a:r>
          </a:p>
          <a:p>
            <a:pPr lvl="1"/>
            <a:r>
              <a:rPr lang="en-US" dirty="0"/>
              <a:t>All other Federal agencies shall, in consultation with and with the assistance of the Secretary, utilize their authorities in furtherance of the purposes of this Act by carrying out programs for the conservation of endangered species and threatened species listed.</a:t>
            </a:r>
          </a:p>
          <a:p>
            <a:pPr lvl="1"/>
            <a:r>
              <a:rPr lang="en-US" dirty="0"/>
              <a:t>Each Federal agency shall, in consultation with and with the assistance of the Secretary, ensure that any action authorized, funded, or carried out by such agency is not likely to jeopardize the continued existence of any endangered species or threatened species or result in the destruction or adverse modification of habitat of such species.</a:t>
            </a:r>
          </a:p>
        </p:txBody>
      </p:sp>
    </p:spTree>
    <p:extLst>
      <p:ext uri="{BB962C8B-B14F-4D97-AF65-F5344CB8AC3E}">
        <p14:creationId xmlns:p14="http://schemas.microsoft.com/office/powerpoint/2010/main" val="3079835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668D-F6AC-0D3C-7643-43CB009E9D25}"/>
              </a:ext>
            </a:extLst>
          </p:cNvPr>
          <p:cNvSpPr>
            <a:spLocks noGrp="1"/>
          </p:cNvSpPr>
          <p:nvPr>
            <p:ph type="title"/>
          </p:nvPr>
        </p:nvSpPr>
        <p:spPr>
          <a:xfrm>
            <a:off x="1024128" y="585216"/>
            <a:ext cx="9720072" cy="1499616"/>
          </a:xfrm>
        </p:spPr>
        <p:txBody>
          <a:bodyPr>
            <a:normAutofit fontScale="90000"/>
          </a:bodyPr>
          <a:lstStyle/>
          <a:p>
            <a:r>
              <a:rPr lang="en-US" dirty="0"/>
              <a:t>Preliminary Potential Species</a:t>
            </a:r>
            <a:br>
              <a:rPr lang="en-US" dirty="0"/>
            </a:br>
            <a:r>
              <a:rPr lang="en-US" sz="4000" dirty="0"/>
              <a:t>(Dependent on Final Action Area and any future updates)</a:t>
            </a:r>
          </a:p>
        </p:txBody>
      </p:sp>
      <p:graphicFrame>
        <p:nvGraphicFramePr>
          <p:cNvPr id="12" name="Content Placeholder 2">
            <a:extLst>
              <a:ext uri="{FF2B5EF4-FFF2-40B4-BE49-F238E27FC236}">
                <a16:creationId xmlns:a16="http://schemas.microsoft.com/office/drawing/2014/main" id="{0FD9A6EB-D969-CA62-08C7-BB17E955878B}"/>
              </a:ext>
            </a:extLst>
          </p:cNvPr>
          <p:cNvGraphicFramePr>
            <a:graphicFrameLocks noGrp="1"/>
          </p:cNvGraphicFramePr>
          <p:nvPr>
            <p:ph idx="1"/>
            <p:extLst>
              <p:ext uri="{D42A27DB-BD31-4B8C-83A1-F6EECF244321}">
                <p14:modId xmlns:p14="http://schemas.microsoft.com/office/powerpoint/2010/main" val="2809234153"/>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163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8374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8DDE40-D27E-473B-A1BE-F2CAC5BD3FF5}"/>
              </a:ext>
            </a:extLst>
          </p:cNvPr>
          <p:cNvSpPr>
            <a:spLocks noGrp="1"/>
          </p:cNvSpPr>
          <p:nvPr>
            <p:ph type="title"/>
          </p:nvPr>
        </p:nvSpPr>
        <p:spPr>
          <a:xfrm>
            <a:off x="524256" y="4767072"/>
            <a:ext cx="6594189" cy="1625210"/>
          </a:xfrm>
        </p:spPr>
        <p:txBody>
          <a:bodyPr>
            <a:normAutofit/>
          </a:bodyPr>
          <a:lstStyle/>
          <a:p>
            <a:pPr algn="r"/>
            <a:r>
              <a:rPr lang="en-US" dirty="0">
                <a:solidFill>
                  <a:srgbClr val="FFFFFF"/>
                </a:solidFill>
              </a:rPr>
              <a:t>Canada Lynx</a:t>
            </a:r>
          </a:p>
        </p:txBody>
      </p:sp>
      <p:pic>
        <p:nvPicPr>
          <p:cNvPr id="5" name="Picture 4" descr="Canada Lynx (Lynx canadensis) | U.S. Fish &amp; Wildlife Service">
            <a:extLst>
              <a:ext uri="{FF2B5EF4-FFF2-40B4-BE49-F238E27FC236}">
                <a16:creationId xmlns:a16="http://schemas.microsoft.com/office/drawing/2014/main" id="{0CEA0161-8F8C-CD5D-4418-980E4171B37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644" b="1"/>
          <a:stretch/>
        </p:blipFill>
        <p:spPr bwMode="auto">
          <a:xfrm>
            <a:off x="1521865" y="1026195"/>
            <a:ext cx="4329799" cy="251961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4">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EA3EF15-BC46-4094-B658-B95400B51344}"/>
              </a:ext>
            </a:extLst>
          </p:cNvPr>
          <p:cNvSpPr>
            <a:spLocks noGrp="1"/>
          </p:cNvSpPr>
          <p:nvPr>
            <p:ph idx="1"/>
          </p:nvPr>
        </p:nvSpPr>
        <p:spPr>
          <a:xfrm>
            <a:off x="8029319" y="917725"/>
            <a:ext cx="3424739" cy="4852362"/>
          </a:xfrm>
        </p:spPr>
        <p:txBody>
          <a:bodyPr anchor="ctr">
            <a:normAutofit/>
          </a:bodyPr>
          <a:lstStyle/>
          <a:p>
            <a:pPr>
              <a:buSzPct val="81000"/>
            </a:pPr>
            <a:r>
              <a:rPr lang="en-US" dirty="0">
                <a:solidFill>
                  <a:srgbClr val="FFFFFF"/>
                </a:solidFill>
              </a:rPr>
              <a:t>Species Presence</a:t>
            </a:r>
          </a:p>
          <a:p>
            <a:pPr lvl="1">
              <a:buSzPct val="81000"/>
            </a:pPr>
            <a:r>
              <a:rPr lang="en-US" dirty="0">
                <a:solidFill>
                  <a:srgbClr val="FFFFFF"/>
                </a:solidFill>
              </a:rPr>
              <a:t>Trinity Lynx Analysis Unit (LAU)</a:t>
            </a:r>
          </a:p>
          <a:p>
            <a:pPr lvl="1">
              <a:buSzPct val="81000"/>
            </a:pPr>
            <a:r>
              <a:rPr lang="en-US" dirty="0">
                <a:solidFill>
                  <a:srgbClr val="FFFFFF"/>
                </a:solidFill>
              </a:rPr>
              <a:t>No recent detections</a:t>
            </a:r>
          </a:p>
          <a:p>
            <a:pPr marL="128016" lvl="1" indent="0">
              <a:buSzPct val="81000"/>
              <a:buNone/>
            </a:pPr>
            <a:r>
              <a:rPr lang="en-US" sz="2200" dirty="0">
                <a:solidFill>
                  <a:srgbClr val="FFFFFF"/>
                </a:solidFill>
              </a:rPr>
              <a:t>Species Updates</a:t>
            </a:r>
          </a:p>
          <a:p>
            <a:pPr lvl="1">
              <a:buSzPct val="81000"/>
            </a:pPr>
            <a:r>
              <a:rPr lang="en-US" dirty="0">
                <a:solidFill>
                  <a:srgbClr val="FFFFFF"/>
                </a:solidFill>
              </a:rPr>
              <a:t>Draft Recovery Plan in progress</a:t>
            </a:r>
          </a:p>
          <a:p>
            <a:endParaRPr lang="en-US" dirty="0">
              <a:solidFill>
                <a:srgbClr val="FFFFFF"/>
              </a:solidFill>
            </a:endParaRPr>
          </a:p>
        </p:txBody>
      </p:sp>
    </p:spTree>
    <p:extLst>
      <p:ext uri="{BB962C8B-B14F-4D97-AF65-F5344CB8AC3E}">
        <p14:creationId xmlns:p14="http://schemas.microsoft.com/office/powerpoint/2010/main" val="3612155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B7C6F6-4579-4D42-9857-ED1B2EE07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4382347"/>
            <a:ext cx="5688020" cy="21539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7E5E271-1ED3-6E9C-BCF3-DB475E290579}"/>
              </a:ext>
            </a:extLst>
          </p:cNvPr>
          <p:cNvSpPr>
            <a:spLocks noGrp="1"/>
          </p:cNvSpPr>
          <p:nvPr>
            <p:ph type="title"/>
          </p:nvPr>
        </p:nvSpPr>
        <p:spPr>
          <a:xfrm>
            <a:off x="573024" y="4608575"/>
            <a:ext cx="5242560" cy="1765715"/>
          </a:xfrm>
        </p:spPr>
        <p:txBody>
          <a:bodyPr>
            <a:normAutofit/>
          </a:bodyPr>
          <a:lstStyle/>
          <a:p>
            <a:pPr algn="r"/>
            <a:r>
              <a:rPr lang="en-US" sz="4400" dirty="0">
                <a:solidFill>
                  <a:srgbClr val="FFFFFF"/>
                </a:solidFill>
              </a:rPr>
              <a:t>North American Wolverine</a:t>
            </a:r>
          </a:p>
        </p:txBody>
      </p:sp>
      <p:pic>
        <p:nvPicPr>
          <p:cNvPr id="4" name="Picture 3">
            <a:extLst>
              <a:ext uri="{FF2B5EF4-FFF2-40B4-BE49-F238E27FC236}">
                <a16:creationId xmlns:a16="http://schemas.microsoft.com/office/drawing/2014/main" id="{A426CBB0-A3CA-552B-D5E8-28301766D1F8}"/>
              </a:ext>
            </a:extLst>
          </p:cNvPr>
          <p:cNvPicPr>
            <a:picLocks noChangeAspect="1"/>
          </p:cNvPicPr>
          <p:nvPr/>
        </p:nvPicPr>
        <p:blipFill rotWithShape="1">
          <a:blip r:embed="rId2"/>
          <a:srcRect r="3" b="4144"/>
          <a:stretch/>
        </p:blipFill>
        <p:spPr>
          <a:xfrm>
            <a:off x="1260609" y="947580"/>
            <a:ext cx="3619302" cy="2481420"/>
          </a:xfrm>
          <a:prstGeom prst="rect">
            <a:avLst/>
          </a:prstGeom>
        </p:spPr>
      </p:pic>
      <p:sp>
        <p:nvSpPr>
          <p:cNvPr id="11" name="Rectangle 10">
            <a:extLst>
              <a:ext uri="{FF2B5EF4-FFF2-40B4-BE49-F238E27FC236}">
                <a16:creationId xmlns:a16="http://schemas.microsoft.com/office/drawing/2014/main" id="{7E6D8249-E901-4E71-B15A-A7F5D7F7B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6434" y="321732"/>
            <a:ext cx="5693835" cy="6214534"/>
          </a:xfrm>
          <a:prstGeom prst="rect">
            <a:avLst/>
          </a:prstGeom>
          <a:solidFill>
            <a:srgbClr val="644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671BDD9-CFC3-AC34-62C4-906425CA9A9E}"/>
              </a:ext>
            </a:extLst>
          </p:cNvPr>
          <p:cNvSpPr>
            <a:spLocks noGrp="1"/>
          </p:cNvSpPr>
          <p:nvPr>
            <p:ph idx="1"/>
          </p:nvPr>
        </p:nvSpPr>
        <p:spPr>
          <a:xfrm>
            <a:off x="6661065" y="974875"/>
            <a:ext cx="4724573" cy="4852362"/>
          </a:xfrm>
        </p:spPr>
        <p:txBody>
          <a:bodyPr anchor="ctr">
            <a:normAutofit/>
          </a:bodyPr>
          <a:lstStyle/>
          <a:p>
            <a:pPr marL="0" indent="0">
              <a:buSzPct val="81000"/>
              <a:buNone/>
            </a:pPr>
            <a:r>
              <a:rPr lang="en-US" dirty="0">
                <a:solidFill>
                  <a:srgbClr val="FFFFFF"/>
                </a:solidFill>
              </a:rPr>
              <a:t>Species Presence</a:t>
            </a:r>
          </a:p>
          <a:p>
            <a:pPr lvl="1">
              <a:buSzPct val="81000"/>
              <a:buFont typeface="Wingdings" panose="05000000000000000000" pitchFamily="2" charset="2"/>
              <a:buChar char="§"/>
            </a:pPr>
            <a:r>
              <a:rPr lang="en-US" dirty="0">
                <a:solidFill>
                  <a:srgbClr val="FFFFFF"/>
                </a:solidFill>
              </a:rPr>
              <a:t>Potential to occur within the Action Area depending on project scale</a:t>
            </a:r>
          </a:p>
          <a:p>
            <a:pPr marL="0" indent="0">
              <a:buSzPct val="81000"/>
              <a:buNone/>
            </a:pPr>
            <a:r>
              <a:rPr lang="en-US" dirty="0">
                <a:solidFill>
                  <a:srgbClr val="FFFFFF"/>
                </a:solidFill>
              </a:rPr>
              <a:t>Species Updates</a:t>
            </a:r>
          </a:p>
          <a:p>
            <a:pPr lvl="1">
              <a:buSzPct val="81000"/>
              <a:buFont typeface="Wingdings" panose="05000000000000000000" pitchFamily="2" charset="2"/>
              <a:buChar char="§"/>
            </a:pPr>
            <a:r>
              <a:rPr lang="en-US" dirty="0">
                <a:solidFill>
                  <a:srgbClr val="FFFFFF"/>
                </a:solidFill>
              </a:rPr>
              <a:t>Species Status Assessment Addendum Completed Sept 28, 2023</a:t>
            </a:r>
          </a:p>
          <a:p>
            <a:pPr lvl="1">
              <a:buSzPct val="81000"/>
              <a:buFont typeface="Wingdings" panose="05000000000000000000" pitchFamily="2" charset="2"/>
              <a:buChar char="§"/>
            </a:pPr>
            <a:r>
              <a:rPr lang="en-US" dirty="0">
                <a:solidFill>
                  <a:srgbClr val="FFFFFF"/>
                </a:solidFill>
              </a:rPr>
              <a:t>Listing decision Nov 2023</a:t>
            </a:r>
          </a:p>
          <a:p>
            <a:endParaRPr lang="en-US" dirty="0">
              <a:solidFill>
                <a:srgbClr val="FFFFFF"/>
              </a:solidFill>
            </a:endParaRPr>
          </a:p>
        </p:txBody>
      </p:sp>
    </p:spTree>
    <p:extLst>
      <p:ext uri="{BB962C8B-B14F-4D97-AF65-F5344CB8AC3E}">
        <p14:creationId xmlns:p14="http://schemas.microsoft.com/office/powerpoint/2010/main" val="3895238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7B7C6F6-4579-4D42-9857-ED1B2EE07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7" y="4382347"/>
            <a:ext cx="5688020" cy="215391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ED6F467-D2E6-4027-92AC-B1FB2026C7CA}"/>
              </a:ext>
            </a:extLst>
          </p:cNvPr>
          <p:cNvSpPr>
            <a:spLocks noGrp="1"/>
          </p:cNvSpPr>
          <p:nvPr>
            <p:ph type="title"/>
          </p:nvPr>
        </p:nvSpPr>
        <p:spPr>
          <a:xfrm>
            <a:off x="573024" y="4608575"/>
            <a:ext cx="5242560" cy="1765715"/>
          </a:xfrm>
        </p:spPr>
        <p:txBody>
          <a:bodyPr>
            <a:normAutofit/>
          </a:bodyPr>
          <a:lstStyle/>
          <a:p>
            <a:pPr algn="r"/>
            <a:r>
              <a:rPr lang="en-US" sz="4400" dirty="0">
                <a:solidFill>
                  <a:srgbClr val="FFFFFF"/>
                </a:solidFill>
              </a:rPr>
              <a:t>Monarch Butterfly</a:t>
            </a:r>
          </a:p>
        </p:txBody>
      </p:sp>
      <p:pic>
        <p:nvPicPr>
          <p:cNvPr id="4" name="Picture 3">
            <a:extLst>
              <a:ext uri="{FF2B5EF4-FFF2-40B4-BE49-F238E27FC236}">
                <a16:creationId xmlns:a16="http://schemas.microsoft.com/office/drawing/2014/main" id="{735A195B-5973-4B95-7B25-9D88D65B9BC9}"/>
              </a:ext>
            </a:extLst>
          </p:cNvPr>
          <p:cNvPicPr>
            <a:picLocks noChangeAspect="1"/>
          </p:cNvPicPr>
          <p:nvPr/>
        </p:nvPicPr>
        <p:blipFill rotWithShape="1">
          <a:blip r:embed="rId2"/>
          <a:srcRect t="26776" r="1" b="19301"/>
          <a:stretch/>
        </p:blipFill>
        <p:spPr>
          <a:xfrm>
            <a:off x="1540527" y="1031559"/>
            <a:ext cx="3022143" cy="2072003"/>
          </a:xfrm>
          <a:prstGeom prst="rect">
            <a:avLst/>
          </a:prstGeom>
        </p:spPr>
      </p:pic>
      <p:sp>
        <p:nvSpPr>
          <p:cNvPr id="11" name="Rectangle 10">
            <a:extLst>
              <a:ext uri="{FF2B5EF4-FFF2-40B4-BE49-F238E27FC236}">
                <a16:creationId xmlns:a16="http://schemas.microsoft.com/office/drawing/2014/main" id="{7E6D8249-E901-4E71-B15A-A7F5D7F7B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6434" y="321732"/>
            <a:ext cx="5693835" cy="6214534"/>
          </a:xfrm>
          <a:prstGeom prst="rect">
            <a:avLst/>
          </a:prstGeom>
          <a:solidFill>
            <a:srgbClr val="5C2E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AB5B798-F56B-8886-983F-E9B3FE39A080}"/>
              </a:ext>
            </a:extLst>
          </p:cNvPr>
          <p:cNvSpPr>
            <a:spLocks noGrp="1"/>
          </p:cNvSpPr>
          <p:nvPr>
            <p:ph idx="1"/>
          </p:nvPr>
        </p:nvSpPr>
        <p:spPr>
          <a:xfrm>
            <a:off x="6661065" y="974875"/>
            <a:ext cx="4724573" cy="4852362"/>
          </a:xfrm>
        </p:spPr>
        <p:txBody>
          <a:bodyPr anchor="ctr">
            <a:normAutofit/>
          </a:bodyPr>
          <a:lstStyle/>
          <a:p>
            <a:r>
              <a:rPr lang="en-US" dirty="0">
                <a:solidFill>
                  <a:srgbClr val="FFFFFF"/>
                </a:solidFill>
              </a:rPr>
              <a:t>Species Presence</a:t>
            </a:r>
          </a:p>
          <a:p>
            <a:pPr lvl="1"/>
            <a:r>
              <a:rPr lang="en-US" dirty="0">
                <a:solidFill>
                  <a:srgbClr val="FFFFFF"/>
                </a:solidFill>
              </a:rPr>
              <a:t>Potential to occur within the action area depending on project scale</a:t>
            </a:r>
          </a:p>
          <a:p>
            <a:pPr lvl="1"/>
            <a:r>
              <a:rPr lang="en-US" dirty="0">
                <a:solidFill>
                  <a:srgbClr val="FFFFFF"/>
                </a:solidFill>
              </a:rPr>
              <a:t>Milkweed has been observed</a:t>
            </a:r>
          </a:p>
          <a:p>
            <a:r>
              <a:rPr lang="en-US" dirty="0">
                <a:solidFill>
                  <a:srgbClr val="FFFFFF"/>
                </a:solidFill>
              </a:rPr>
              <a:t>Species Updates</a:t>
            </a:r>
          </a:p>
          <a:p>
            <a:pPr lvl="1"/>
            <a:r>
              <a:rPr lang="en-US" dirty="0">
                <a:solidFill>
                  <a:srgbClr val="FFFFFF"/>
                </a:solidFill>
              </a:rPr>
              <a:t>Proposed listing/proposed CH on national listing workplan to be completed FY 2024.</a:t>
            </a:r>
          </a:p>
          <a:p>
            <a:pPr lvl="1"/>
            <a:r>
              <a:rPr lang="en-US" dirty="0">
                <a:solidFill>
                  <a:srgbClr val="FFFFFF"/>
                </a:solidFill>
              </a:rPr>
              <a:t>Conservation recommendations</a:t>
            </a:r>
          </a:p>
        </p:txBody>
      </p:sp>
    </p:spTree>
    <p:extLst>
      <p:ext uri="{BB962C8B-B14F-4D97-AF65-F5344CB8AC3E}">
        <p14:creationId xmlns:p14="http://schemas.microsoft.com/office/powerpoint/2010/main" val="90393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4" name="Rectangle 2063">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54A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8DDE40-D27E-473B-A1BE-F2CAC5BD3FF5}"/>
              </a:ext>
            </a:extLst>
          </p:cNvPr>
          <p:cNvSpPr>
            <a:spLocks noGrp="1"/>
          </p:cNvSpPr>
          <p:nvPr>
            <p:ph type="title"/>
          </p:nvPr>
        </p:nvSpPr>
        <p:spPr>
          <a:xfrm>
            <a:off x="524256" y="4767072"/>
            <a:ext cx="6594189" cy="1625210"/>
          </a:xfrm>
        </p:spPr>
        <p:txBody>
          <a:bodyPr>
            <a:normAutofit/>
          </a:bodyPr>
          <a:lstStyle/>
          <a:p>
            <a:pPr algn="r"/>
            <a:r>
              <a:rPr lang="en-US" dirty="0">
                <a:solidFill>
                  <a:srgbClr val="FFFFFF"/>
                </a:solidFill>
              </a:rPr>
              <a:t>Whitebark Pine</a:t>
            </a:r>
          </a:p>
        </p:txBody>
      </p:sp>
      <p:pic>
        <p:nvPicPr>
          <p:cNvPr id="2052" name="Picture 4" descr="Whitebark pine receives ESA protection as a Threatened species | U.S. Fish  &amp; Wildlife Service">
            <a:extLst>
              <a:ext uri="{FF2B5EF4-FFF2-40B4-BE49-F238E27FC236}">
                <a16:creationId xmlns:a16="http://schemas.microsoft.com/office/drawing/2014/main" id="{068F227B-B728-1471-9248-4A769E90C0A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454" r="-1" b="34684"/>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2066" name="Rectangle 2065">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EA3EF15-BC46-4094-B658-B95400B51344}"/>
              </a:ext>
            </a:extLst>
          </p:cNvPr>
          <p:cNvSpPr>
            <a:spLocks noGrp="1"/>
          </p:cNvSpPr>
          <p:nvPr>
            <p:ph idx="1"/>
          </p:nvPr>
        </p:nvSpPr>
        <p:spPr>
          <a:xfrm>
            <a:off x="8029319" y="917725"/>
            <a:ext cx="3424739" cy="4852362"/>
          </a:xfrm>
        </p:spPr>
        <p:txBody>
          <a:bodyPr anchor="ctr">
            <a:normAutofit/>
          </a:bodyPr>
          <a:lstStyle/>
          <a:p>
            <a:pPr marL="0" indent="0">
              <a:buNone/>
            </a:pPr>
            <a:r>
              <a:rPr lang="en-US" dirty="0">
                <a:solidFill>
                  <a:srgbClr val="FFFFFF"/>
                </a:solidFill>
              </a:rPr>
              <a:t>Species Presence</a:t>
            </a:r>
          </a:p>
          <a:p>
            <a:pPr lvl="1">
              <a:buSzPct val="81000"/>
              <a:buFont typeface="Wingdings" panose="05000000000000000000" pitchFamily="2" charset="2"/>
              <a:buChar char="§"/>
            </a:pPr>
            <a:r>
              <a:rPr lang="en-US" dirty="0">
                <a:solidFill>
                  <a:srgbClr val="FFFFFF"/>
                </a:solidFill>
              </a:rPr>
              <a:t>Potential to occur within the Action Area depending on project scale</a:t>
            </a:r>
          </a:p>
          <a:p>
            <a:pPr marL="0" indent="0">
              <a:buSzPct val="81000"/>
              <a:buNone/>
            </a:pPr>
            <a:r>
              <a:rPr lang="en-US" dirty="0">
                <a:solidFill>
                  <a:srgbClr val="FFFFFF"/>
                </a:solidFill>
              </a:rPr>
              <a:t>Species Updates</a:t>
            </a:r>
          </a:p>
          <a:p>
            <a:pPr lvl="1">
              <a:buSzPct val="81000"/>
              <a:buFont typeface="Wingdings" panose="05000000000000000000" pitchFamily="2" charset="2"/>
              <a:buChar char="§"/>
            </a:pPr>
            <a:r>
              <a:rPr lang="en-US" dirty="0">
                <a:solidFill>
                  <a:srgbClr val="FFFFFF"/>
                </a:solidFill>
              </a:rPr>
              <a:t>Final rule went into effect on January 17, 2023</a:t>
            </a:r>
          </a:p>
          <a:p>
            <a:pPr marL="128016" lvl="1" indent="0">
              <a:buSzPct val="81000"/>
              <a:buNone/>
            </a:pPr>
            <a:endParaRPr lang="en-US" dirty="0">
              <a:solidFill>
                <a:srgbClr val="FFFFFF"/>
              </a:solidFill>
            </a:endParaRPr>
          </a:p>
          <a:p>
            <a:pPr marL="0" indent="0">
              <a:buSzPct val="81000"/>
              <a:buNone/>
            </a:pPr>
            <a:endParaRPr lang="en-US" dirty="0">
              <a:solidFill>
                <a:srgbClr val="FFFFFF"/>
              </a:solidFill>
            </a:endParaRPr>
          </a:p>
          <a:p>
            <a:endParaRPr lang="en-US" dirty="0">
              <a:solidFill>
                <a:srgbClr val="FFFFFF"/>
              </a:solidFill>
            </a:endParaRPr>
          </a:p>
        </p:txBody>
      </p:sp>
    </p:spTree>
    <p:extLst>
      <p:ext uri="{BB962C8B-B14F-4D97-AF65-F5344CB8AC3E}">
        <p14:creationId xmlns:p14="http://schemas.microsoft.com/office/powerpoint/2010/main" val="4225115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1032">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444C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8DDE40-D27E-473B-A1BE-F2CAC5BD3FF5}"/>
              </a:ext>
            </a:extLst>
          </p:cNvPr>
          <p:cNvSpPr>
            <a:spLocks noGrp="1"/>
          </p:cNvSpPr>
          <p:nvPr>
            <p:ph type="title"/>
          </p:nvPr>
        </p:nvSpPr>
        <p:spPr>
          <a:xfrm>
            <a:off x="524256" y="4767072"/>
            <a:ext cx="6594189" cy="1625210"/>
          </a:xfrm>
        </p:spPr>
        <p:txBody>
          <a:bodyPr>
            <a:normAutofit/>
          </a:bodyPr>
          <a:lstStyle/>
          <a:p>
            <a:pPr algn="r"/>
            <a:r>
              <a:rPr lang="en-US" dirty="0">
                <a:solidFill>
                  <a:srgbClr val="FFFFFF"/>
                </a:solidFill>
              </a:rPr>
              <a:t>Bull Trout</a:t>
            </a:r>
          </a:p>
        </p:txBody>
      </p:sp>
      <p:pic>
        <p:nvPicPr>
          <p:cNvPr id="1028" name="Picture 4" descr="Bull Trout">
            <a:extLst>
              <a:ext uri="{FF2B5EF4-FFF2-40B4-BE49-F238E27FC236}">
                <a16:creationId xmlns:a16="http://schemas.microsoft.com/office/drawing/2014/main" id="{02D3125F-3B6B-4FD4-89A4-0C3AFE386A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493" r="1" b="1"/>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1035" name="Rectangle 1034">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EA3EF15-BC46-4094-B658-B95400B51344}"/>
              </a:ext>
            </a:extLst>
          </p:cNvPr>
          <p:cNvSpPr>
            <a:spLocks noGrp="1"/>
          </p:cNvSpPr>
          <p:nvPr>
            <p:ph idx="1"/>
          </p:nvPr>
        </p:nvSpPr>
        <p:spPr>
          <a:xfrm>
            <a:off x="7990091" y="1539920"/>
            <a:ext cx="3424739" cy="4852362"/>
          </a:xfrm>
        </p:spPr>
        <p:txBody>
          <a:bodyPr anchor="ctr">
            <a:normAutofit lnSpcReduction="10000"/>
          </a:bodyPr>
          <a:lstStyle/>
          <a:p>
            <a:r>
              <a:rPr lang="en-US" dirty="0">
                <a:solidFill>
                  <a:srgbClr val="FFFFFF"/>
                </a:solidFill>
              </a:rPr>
              <a:t>Species Presence</a:t>
            </a:r>
          </a:p>
          <a:p>
            <a:pPr lvl="1"/>
            <a:r>
              <a:rPr lang="en-US" dirty="0">
                <a:solidFill>
                  <a:srgbClr val="FFFFFF"/>
                </a:solidFill>
              </a:rPr>
              <a:t>South Fork Boise River</a:t>
            </a:r>
          </a:p>
          <a:p>
            <a:pPr lvl="2"/>
            <a:r>
              <a:rPr lang="en-US" dirty="0">
                <a:solidFill>
                  <a:srgbClr val="FFFFFF"/>
                </a:solidFill>
              </a:rPr>
              <a:t>Throughout entire reach</a:t>
            </a:r>
          </a:p>
          <a:p>
            <a:pPr lvl="1"/>
            <a:r>
              <a:rPr lang="en-US" dirty="0">
                <a:solidFill>
                  <a:srgbClr val="FFFFFF"/>
                </a:solidFill>
              </a:rPr>
              <a:t>Tributaries</a:t>
            </a:r>
          </a:p>
          <a:p>
            <a:pPr lvl="2"/>
            <a:r>
              <a:rPr lang="en-US" dirty="0">
                <a:solidFill>
                  <a:srgbClr val="FFFFFF"/>
                </a:solidFill>
              </a:rPr>
              <a:t>Where access and adequate habitat/stream temperatures exist</a:t>
            </a:r>
          </a:p>
          <a:p>
            <a:r>
              <a:rPr lang="en-US" dirty="0">
                <a:solidFill>
                  <a:srgbClr val="FFFFFF"/>
                </a:solidFill>
              </a:rPr>
              <a:t>Bull Trout Critical Habitat</a:t>
            </a:r>
          </a:p>
          <a:p>
            <a:pPr lvl="1"/>
            <a:r>
              <a:rPr lang="en-US" dirty="0">
                <a:solidFill>
                  <a:srgbClr val="FFFFFF"/>
                </a:solidFill>
              </a:rPr>
              <a:t>South Fork Boise River</a:t>
            </a:r>
          </a:p>
          <a:p>
            <a:pPr lvl="2"/>
            <a:r>
              <a:rPr lang="en-US" dirty="0">
                <a:solidFill>
                  <a:srgbClr val="FFFFFF"/>
                </a:solidFill>
              </a:rPr>
              <a:t>Foraging, migratory and overwintering habitat</a:t>
            </a:r>
          </a:p>
          <a:p>
            <a:pPr lvl="1"/>
            <a:r>
              <a:rPr lang="en-US" dirty="0">
                <a:solidFill>
                  <a:srgbClr val="FFFFFF"/>
                </a:solidFill>
              </a:rPr>
              <a:t>Rattlesnake Creek and Little Rattlesnake Creek</a:t>
            </a:r>
          </a:p>
          <a:p>
            <a:pPr lvl="2"/>
            <a:r>
              <a:rPr lang="en-US" dirty="0">
                <a:solidFill>
                  <a:srgbClr val="FFFFFF"/>
                </a:solidFill>
              </a:rPr>
              <a:t>Spawning and Rearing</a:t>
            </a:r>
          </a:p>
          <a:p>
            <a:r>
              <a:rPr lang="en-US" dirty="0">
                <a:solidFill>
                  <a:srgbClr val="FFFFFF"/>
                </a:solidFill>
              </a:rPr>
              <a:t>Species Updates</a:t>
            </a:r>
          </a:p>
          <a:p>
            <a:pPr lvl="1"/>
            <a:r>
              <a:rPr lang="en-US" dirty="0">
                <a:solidFill>
                  <a:srgbClr val="FFFFFF"/>
                </a:solidFill>
              </a:rPr>
              <a:t>Species Status Assessment (SSA) is in progress</a:t>
            </a:r>
          </a:p>
          <a:p>
            <a:pPr marL="310896" lvl="2" indent="0">
              <a:buNone/>
            </a:pPr>
            <a:endParaRPr lang="en-US" dirty="0">
              <a:solidFill>
                <a:srgbClr val="FFFFFF"/>
              </a:solidFill>
            </a:endParaRPr>
          </a:p>
          <a:p>
            <a:pPr marL="128016" lvl="1" indent="0">
              <a:buNone/>
            </a:pPr>
            <a:endParaRPr lang="en-US" dirty="0">
              <a:solidFill>
                <a:srgbClr val="FFFFFF"/>
              </a:solidFill>
            </a:endParaRPr>
          </a:p>
          <a:p>
            <a:pPr marL="128016" lvl="1" indent="0">
              <a:buNone/>
            </a:pPr>
            <a:endParaRPr lang="en-US" dirty="0">
              <a:solidFill>
                <a:srgbClr val="FFFFFF"/>
              </a:solidFill>
            </a:endParaRPr>
          </a:p>
          <a:p>
            <a:pPr marL="128016" lvl="1" indent="0">
              <a:buNone/>
            </a:pPr>
            <a:endParaRPr lang="en-US" dirty="0">
              <a:solidFill>
                <a:srgbClr val="FFFFFF"/>
              </a:solidFill>
            </a:endParaRPr>
          </a:p>
          <a:p>
            <a:pPr marL="128016" lvl="1" indent="0">
              <a:buNone/>
            </a:pPr>
            <a:endParaRPr lang="en-US" dirty="0">
              <a:solidFill>
                <a:srgbClr val="FFFFFF"/>
              </a:solidFill>
            </a:endParaRPr>
          </a:p>
          <a:p>
            <a:pPr marL="0" indent="0">
              <a:buNone/>
            </a:pPr>
            <a:endParaRPr lang="en-US" dirty="0">
              <a:solidFill>
                <a:srgbClr val="FFFFFF"/>
              </a:solidFill>
            </a:endParaRPr>
          </a:p>
        </p:txBody>
      </p:sp>
    </p:spTree>
    <p:extLst>
      <p:ext uri="{BB962C8B-B14F-4D97-AF65-F5344CB8AC3E}">
        <p14:creationId xmlns:p14="http://schemas.microsoft.com/office/powerpoint/2010/main" val="2667131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299A9-B488-F305-18DC-38D0809BCD5C}"/>
              </a:ext>
            </a:extLst>
          </p:cNvPr>
          <p:cNvSpPr>
            <a:spLocks noGrp="1"/>
          </p:cNvSpPr>
          <p:nvPr>
            <p:ph type="title"/>
          </p:nvPr>
        </p:nvSpPr>
        <p:spPr>
          <a:xfrm>
            <a:off x="924737" y="218661"/>
            <a:ext cx="9720072" cy="1499616"/>
          </a:xfrm>
        </p:spPr>
        <p:txBody>
          <a:bodyPr/>
          <a:lstStyle/>
          <a:p>
            <a:r>
              <a:rPr lang="en-US" dirty="0"/>
              <a:t>Bull Trout Critical Habitat</a:t>
            </a:r>
          </a:p>
        </p:txBody>
      </p:sp>
      <p:sp>
        <p:nvSpPr>
          <p:cNvPr id="3" name="Content Placeholder 2">
            <a:extLst>
              <a:ext uri="{FF2B5EF4-FFF2-40B4-BE49-F238E27FC236}">
                <a16:creationId xmlns:a16="http://schemas.microsoft.com/office/drawing/2014/main" id="{1E64D8AC-FD9D-0EA3-362C-7A307EDC731F}"/>
              </a:ext>
            </a:extLst>
          </p:cNvPr>
          <p:cNvSpPr>
            <a:spLocks noGrp="1"/>
          </p:cNvSpPr>
          <p:nvPr>
            <p:ph idx="1"/>
          </p:nvPr>
        </p:nvSpPr>
        <p:spPr>
          <a:xfrm>
            <a:off x="924736" y="1242391"/>
            <a:ext cx="10435690" cy="5188225"/>
          </a:xfrm>
        </p:spPr>
        <p:txBody>
          <a:bodyPr>
            <a:normAutofit/>
          </a:bodyPr>
          <a:lstStyle/>
          <a:p>
            <a:pPr marL="425196" lvl="1" indent="-342900">
              <a:lnSpc>
                <a:spcPct val="110000"/>
              </a:lnSpc>
              <a:spcBef>
                <a:spcPts val="0"/>
              </a:spcBef>
              <a:spcAft>
                <a:spcPts val="0"/>
              </a:spcAft>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Springs, seeps, groundwater sources, and subsurface water connectivity. </a:t>
            </a:r>
          </a:p>
          <a:p>
            <a:pPr marL="425196" lvl="1" indent="-342900">
              <a:lnSpc>
                <a:spcPct val="110000"/>
              </a:lnSpc>
              <a:spcBef>
                <a:spcPts val="0"/>
              </a:spcBef>
              <a:spcAft>
                <a:spcPts val="0"/>
              </a:spcAft>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Migratory habitats with minimal barriers. </a:t>
            </a:r>
          </a:p>
          <a:p>
            <a:pPr marL="425196" lvl="1" indent="-342900">
              <a:lnSpc>
                <a:spcPct val="110000"/>
              </a:lnSpc>
              <a:spcBef>
                <a:spcPts val="0"/>
              </a:spcBef>
              <a:spcAft>
                <a:spcPts val="0"/>
              </a:spcAft>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An abundant food base.</a:t>
            </a:r>
          </a:p>
          <a:p>
            <a:pPr marL="425196" lvl="1" indent="-342900">
              <a:lnSpc>
                <a:spcPct val="110000"/>
              </a:lnSpc>
              <a:spcBef>
                <a:spcPts val="0"/>
              </a:spcBef>
              <a:spcAft>
                <a:spcPts val="0"/>
              </a:spcAft>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Complex river, stream, lake, reservoir, and marine shoreline aquatic environments and processes with features such as large wood, side channels, pools, undercut banks and substrates, to provide a variety of depths, gradients, velocities, and structure.</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marL="425196" lvl="1" indent="-342900">
              <a:lnSpc>
                <a:spcPct val="110000"/>
              </a:lnSpc>
              <a:spcBef>
                <a:spcPts val="0"/>
              </a:spcBef>
              <a:spcAft>
                <a:spcPts val="0"/>
              </a:spcAft>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Water temperatures ranging from 2 to 15 °C (36 to 59 °F), with adequate thermal refugia available for temperatures at the upper end of this range. </a:t>
            </a:r>
          </a:p>
          <a:p>
            <a:pPr marL="425196" lvl="1" indent="-342900">
              <a:lnSpc>
                <a:spcPct val="110000"/>
              </a:lnSpc>
              <a:spcBef>
                <a:spcPts val="0"/>
              </a:spcBef>
              <a:spcAft>
                <a:spcPts val="0"/>
              </a:spcAft>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Substrates of sufficient amount, size, and composition to ensure success of egg and embryo overwinter survival, fry emergence, and young-of-the-year and juvenile survival. </a:t>
            </a:r>
          </a:p>
          <a:p>
            <a:pPr marL="425196" lvl="1" indent="-342900">
              <a:lnSpc>
                <a:spcPct val="110000"/>
              </a:lnSpc>
              <a:spcBef>
                <a:spcPts val="0"/>
              </a:spcBef>
              <a:spcAft>
                <a:spcPts val="0"/>
              </a:spcAft>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 natural hydrograph, including peak, high, low, and base flows within historic and seasonal ranges or, if flows are controlled, they minimize departures from a natural hydrograph.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425196" lvl="1" indent="-342900">
              <a:lnSpc>
                <a:spcPct val="110000"/>
              </a:lnSpc>
              <a:spcBef>
                <a:spcPts val="0"/>
              </a:spcBef>
              <a:spcAft>
                <a:spcPts val="0"/>
              </a:spcAft>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Sufficient water quality and quantity such that normal reproduction, growth, and survival are not inhibited.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425196" lvl="1" indent="-342900">
              <a:lnSpc>
                <a:spcPct val="110000"/>
              </a:lnSpc>
              <a:spcBef>
                <a:spcPts val="0"/>
              </a:spcBef>
              <a:spcAft>
                <a:spcPts val="0"/>
              </a:spcAft>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Few or no nonnative predatory species present.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71286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354</TotalTime>
  <Words>645</Words>
  <Application>Microsoft Office PowerPoint</Application>
  <PresentationFormat>Widescreen</PresentationFormat>
  <Paragraphs>83</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Calibri</vt:lpstr>
      <vt:lpstr>Times New Roman</vt:lpstr>
      <vt:lpstr>Tw Cen MT</vt:lpstr>
      <vt:lpstr>Tw Cen MT Condensed</vt:lpstr>
      <vt:lpstr>Wingdings</vt:lpstr>
      <vt:lpstr>Wingdings 3</vt:lpstr>
      <vt:lpstr>Integral</vt:lpstr>
      <vt:lpstr>South Fork Boise River Collaborative Meeting  Federally Listed Species</vt:lpstr>
      <vt:lpstr>Endangered Species Act</vt:lpstr>
      <vt:lpstr>Preliminary Potential Species (Dependent on Final Action Area and any future updates)</vt:lpstr>
      <vt:lpstr>Canada Lynx</vt:lpstr>
      <vt:lpstr>North American Wolverine</vt:lpstr>
      <vt:lpstr>Monarch Butterfly</vt:lpstr>
      <vt:lpstr>Whitebark Pine</vt:lpstr>
      <vt:lpstr>Bull Trout</vt:lpstr>
      <vt:lpstr>Bull Trout Critical Habitat</vt:lpstr>
      <vt:lpstr>Other Species to consider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Bangs, Alyssa N</dc:creator>
  <cp:lastModifiedBy>Cusack, Ciara J</cp:lastModifiedBy>
  <cp:revision>26</cp:revision>
  <dcterms:created xsi:type="dcterms:W3CDTF">2022-02-08T21:15:42Z</dcterms:created>
  <dcterms:modified xsi:type="dcterms:W3CDTF">2023-10-19T13:54:57Z</dcterms:modified>
</cp:coreProperties>
</file>